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slideLayouts/slideLayout2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1" r:id="rId2"/>
    <p:sldMasterId id="2147483653" r:id="rId3"/>
  </p:sldMasterIdLst>
  <p:notesMasterIdLst>
    <p:notesMasterId r:id="rId97"/>
  </p:notesMasterIdLst>
  <p:handoutMasterIdLst>
    <p:handoutMasterId r:id="rId98"/>
  </p:handoutMasterIdLst>
  <p:sldIdLst>
    <p:sldId id="256" r:id="rId4"/>
    <p:sldId id="299" r:id="rId5"/>
    <p:sldId id="261" r:id="rId6"/>
    <p:sldId id="264" r:id="rId7"/>
    <p:sldId id="350" r:id="rId8"/>
    <p:sldId id="428" r:id="rId9"/>
    <p:sldId id="434" r:id="rId10"/>
    <p:sldId id="430" r:id="rId11"/>
    <p:sldId id="429" r:id="rId12"/>
    <p:sldId id="426" r:id="rId13"/>
    <p:sldId id="432" r:id="rId14"/>
    <p:sldId id="427" r:id="rId15"/>
    <p:sldId id="431" r:id="rId16"/>
    <p:sldId id="366" r:id="rId17"/>
    <p:sldId id="367" r:id="rId18"/>
    <p:sldId id="368" r:id="rId19"/>
    <p:sldId id="340" r:id="rId20"/>
    <p:sldId id="301" r:id="rId21"/>
    <p:sldId id="302" r:id="rId22"/>
    <p:sldId id="310" r:id="rId23"/>
    <p:sldId id="311" r:id="rId24"/>
    <p:sldId id="369" r:id="rId25"/>
    <p:sldId id="420" r:id="rId26"/>
    <p:sldId id="313" r:id="rId27"/>
    <p:sldId id="419" r:id="rId28"/>
    <p:sldId id="317" r:id="rId29"/>
    <p:sldId id="320" r:id="rId30"/>
    <p:sldId id="373" r:id="rId31"/>
    <p:sldId id="377" r:id="rId32"/>
    <p:sldId id="374" r:id="rId33"/>
    <p:sldId id="375" r:id="rId34"/>
    <p:sldId id="376" r:id="rId35"/>
    <p:sldId id="378" r:id="rId36"/>
    <p:sldId id="370" r:id="rId37"/>
    <p:sldId id="371" r:id="rId38"/>
    <p:sldId id="372" r:id="rId39"/>
    <p:sldId id="394" r:id="rId40"/>
    <p:sldId id="400" r:id="rId41"/>
    <p:sldId id="395" r:id="rId42"/>
    <p:sldId id="396" r:id="rId43"/>
    <p:sldId id="397" r:id="rId44"/>
    <p:sldId id="398" r:id="rId45"/>
    <p:sldId id="399" r:id="rId46"/>
    <p:sldId id="418" r:id="rId47"/>
    <p:sldId id="321" r:id="rId48"/>
    <p:sldId id="322" r:id="rId49"/>
    <p:sldId id="325" r:id="rId50"/>
    <p:sldId id="328" r:id="rId51"/>
    <p:sldId id="331" r:id="rId52"/>
    <p:sldId id="333" r:id="rId53"/>
    <p:sldId id="423" r:id="rId54"/>
    <p:sldId id="424" r:id="rId55"/>
    <p:sldId id="335" r:id="rId56"/>
    <p:sldId id="406" r:id="rId57"/>
    <p:sldId id="405" r:id="rId58"/>
    <p:sldId id="410" r:id="rId59"/>
    <p:sldId id="407" r:id="rId60"/>
    <p:sldId id="408" r:id="rId61"/>
    <p:sldId id="409" r:id="rId62"/>
    <p:sldId id="411" r:id="rId63"/>
    <p:sldId id="412" r:id="rId64"/>
    <p:sldId id="413" r:id="rId65"/>
    <p:sldId id="379" r:id="rId66"/>
    <p:sldId id="382" r:id="rId67"/>
    <p:sldId id="401" r:id="rId68"/>
    <p:sldId id="386" r:id="rId69"/>
    <p:sldId id="402" r:id="rId70"/>
    <p:sldId id="385" r:id="rId71"/>
    <p:sldId id="403" r:id="rId72"/>
    <p:sldId id="383" r:id="rId73"/>
    <p:sldId id="404" r:id="rId74"/>
    <p:sldId id="381" r:id="rId75"/>
    <p:sldId id="384" r:id="rId76"/>
    <p:sldId id="387" r:id="rId77"/>
    <p:sldId id="380" r:id="rId78"/>
    <p:sldId id="388" r:id="rId79"/>
    <p:sldId id="389" r:id="rId80"/>
    <p:sldId id="390" r:id="rId81"/>
    <p:sldId id="391" r:id="rId82"/>
    <p:sldId id="341" r:id="rId83"/>
    <p:sldId id="364" r:id="rId84"/>
    <p:sldId id="357" r:id="rId85"/>
    <p:sldId id="351" r:id="rId86"/>
    <p:sldId id="352" r:id="rId87"/>
    <p:sldId id="425" r:id="rId88"/>
    <p:sldId id="392" r:id="rId89"/>
    <p:sldId id="353" r:id="rId90"/>
    <p:sldId id="393" r:id="rId91"/>
    <p:sldId id="356" r:id="rId92"/>
    <p:sldId id="363" r:id="rId93"/>
    <p:sldId id="359" r:id="rId94"/>
    <p:sldId id="358" r:id="rId95"/>
    <p:sldId id="262" r:id="rId96"/>
  </p:sldIdLst>
  <p:sldSz cx="9144000" cy="5143500" type="screen16x9"/>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7A7BD"/>
    <a:srgbClr val="69B6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602" autoAdjust="0"/>
    <p:restoredTop sz="96196" autoAdjust="0"/>
  </p:normalViewPr>
  <p:slideViewPr>
    <p:cSldViewPr>
      <p:cViewPr varScale="1">
        <p:scale>
          <a:sx n="171" d="100"/>
          <a:sy n="171" d="100"/>
        </p:scale>
        <p:origin x="656" y="168"/>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slide" Target="slides/slide86.xml"/><Relationship Id="rId16" Type="http://schemas.openxmlformats.org/officeDocument/2006/relationships/slide" Target="slides/slide13.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102" Type="http://schemas.openxmlformats.org/officeDocument/2006/relationships/tableStyles" Target="tableStyles.xml"/><Relationship Id="rId5" Type="http://schemas.openxmlformats.org/officeDocument/2006/relationships/slide" Target="slides/slide2.xml"/><Relationship Id="rId90" Type="http://schemas.openxmlformats.org/officeDocument/2006/relationships/slide" Target="slides/slide87.xml"/><Relationship Id="rId95" Type="http://schemas.openxmlformats.org/officeDocument/2006/relationships/slide" Target="slides/slide92.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80" Type="http://schemas.openxmlformats.org/officeDocument/2006/relationships/slide" Target="slides/slide77.xml"/><Relationship Id="rId85" Type="http://schemas.openxmlformats.org/officeDocument/2006/relationships/slide" Target="slides/slide82.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slide" Target="slides/slide80.xml"/><Relationship Id="rId88" Type="http://schemas.openxmlformats.org/officeDocument/2006/relationships/slide" Target="slides/slide85.xml"/><Relationship Id="rId91" Type="http://schemas.openxmlformats.org/officeDocument/2006/relationships/slide" Target="slides/slide88.xml"/><Relationship Id="rId96" Type="http://schemas.openxmlformats.org/officeDocument/2006/relationships/slide" Target="slides/slide93.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slide" Target="slides/slide83.xml"/><Relationship Id="rId94" Type="http://schemas.openxmlformats.org/officeDocument/2006/relationships/slide" Target="slides/slide91.xml"/><Relationship Id="rId99" Type="http://schemas.openxmlformats.org/officeDocument/2006/relationships/presProps" Target="presProps.xml"/><Relationship Id="rId101"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notesMaster" Target="notesMasters/notesMaster1.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viewProps" Target="viewProps.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handoutMaster" Target="handoutMasters/handoutMaster1.xml"/><Relationship Id="rId3" Type="http://schemas.openxmlformats.org/officeDocument/2006/relationships/slideMaster" Target="slideMasters/slideMaster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B8890FB-C3ED-49E0-96E5-97E9827334D1}"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764086CD-76CB-4FA3-99DC-FE6B6CBCCCCC}">
      <dgm:prSet/>
      <dgm:spPr/>
      <dgm:t>
        <a:bodyPr/>
        <a:lstStyle/>
        <a:p>
          <a:r>
            <a:rPr lang="en-US" b="0" baseline="0" dirty="0"/>
            <a:t>1- Player</a:t>
          </a:r>
          <a:endParaRPr lang="en-US" dirty="0"/>
        </a:p>
      </dgm:t>
    </dgm:pt>
    <dgm:pt modelId="{EC210C56-56C6-4F84-9CAD-F4644A640736}" type="parTrans" cxnId="{44EBA41A-588F-4410-841A-F7077455FF85}">
      <dgm:prSet/>
      <dgm:spPr/>
      <dgm:t>
        <a:bodyPr/>
        <a:lstStyle/>
        <a:p>
          <a:endParaRPr lang="en-US"/>
        </a:p>
      </dgm:t>
    </dgm:pt>
    <dgm:pt modelId="{10B474AB-B851-4BC3-8896-FFFCCA5E33A1}" type="sibTrans" cxnId="{44EBA41A-588F-4410-841A-F7077455FF85}">
      <dgm:prSet/>
      <dgm:spPr/>
      <dgm:t>
        <a:bodyPr/>
        <a:lstStyle/>
        <a:p>
          <a:endParaRPr lang="en-US"/>
        </a:p>
      </dgm:t>
    </dgm:pt>
    <dgm:pt modelId="{0A0FDD17-CF7D-49AA-A27D-DC33A95C0959}">
      <dgm:prSet/>
      <dgm:spPr/>
      <dgm:t>
        <a:bodyPr/>
        <a:lstStyle/>
        <a:p>
          <a:r>
            <a:rPr lang="en-US" b="0" baseline="0"/>
            <a:t>2- Continent</a:t>
          </a:r>
          <a:endParaRPr lang="en-US"/>
        </a:p>
      </dgm:t>
    </dgm:pt>
    <dgm:pt modelId="{8D7B5C25-89A0-4081-ADF5-56274DB8CCEE}" type="parTrans" cxnId="{A18564D9-5A9C-4FFC-A3CE-B04E42E73C1B}">
      <dgm:prSet/>
      <dgm:spPr/>
      <dgm:t>
        <a:bodyPr/>
        <a:lstStyle/>
        <a:p>
          <a:endParaRPr lang="en-US"/>
        </a:p>
      </dgm:t>
    </dgm:pt>
    <dgm:pt modelId="{B42D7ADE-076A-4908-9416-402A57685FA7}" type="sibTrans" cxnId="{A18564D9-5A9C-4FFC-A3CE-B04E42E73C1B}">
      <dgm:prSet/>
      <dgm:spPr/>
      <dgm:t>
        <a:bodyPr/>
        <a:lstStyle/>
        <a:p>
          <a:endParaRPr lang="en-US"/>
        </a:p>
      </dgm:t>
    </dgm:pt>
    <dgm:pt modelId="{D193988E-5779-4248-881A-7ABBA17AEDEF}">
      <dgm:prSet/>
      <dgm:spPr/>
      <dgm:t>
        <a:bodyPr/>
        <a:lstStyle/>
        <a:p>
          <a:r>
            <a:rPr lang="en-US" b="0" baseline="0" dirty="0"/>
            <a:t>3- Country</a:t>
          </a:r>
          <a:endParaRPr lang="en-US" dirty="0"/>
        </a:p>
      </dgm:t>
    </dgm:pt>
    <dgm:pt modelId="{C28EDD91-9069-4509-BEBA-900125B82C08}" type="parTrans" cxnId="{614EA36F-AA56-40C2-BF2B-0096E394FDBB}">
      <dgm:prSet/>
      <dgm:spPr/>
      <dgm:t>
        <a:bodyPr/>
        <a:lstStyle/>
        <a:p>
          <a:endParaRPr lang="en-US"/>
        </a:p>
      </dgm:t>
    </dgm:pt>
    <dgm:pt modelId="{A0F352F2-E232-4B57-82EF-4CCBC160460C}" type="sibTrans" cxnId="{614EA36F-AA56-40C2-BF2B-0096E394FDBB}">
      <dgm:prSet/>
      <dgm:spPr/>
      <dgm:t>
        <a:bodyPr/>
        <a:lstStyle/>
        <a:p>
          <a:endParaRPr lang="en-US"/>
        </a:p>
      </dgm:t>
    </dgm:pt>
    <dgm:pt modelId="{9DD8C389-5C1E-415D-89B5-7B7F09797FFB}">
      <dgm:prSet/>
      <dgm:spPr/>
      <dgm:t>
        <a:bodyPr/>
        <a:lstStyle/>
        <a:p>
          <a:r>
            <a:rPr lang="en-US" b="0" baseline="0" dirty="0"/>
            <a:t>4- Game State</a:t>
          </a:r>
          <a:endParaRPr lang="en-US" dirty="0"/>
        </a:p>
      </dgm:t>
    </dgm:pt>
    <dgm:pt modelId="{2BDC50FC-4880-4C08-86E6-05FBBAF67CBF}" type="parTrans" cxnId="{062CA071-DD10-4AA2-B62A-FF8A3DD31043}">
      <dgm:prSet/>
      <dgm:spPr/>
      <dgm:t>
        <a:bodyPr/>
        <a:lstStyle/>
        <a:p>
          <a:endParaRPr lang="en-US"/>
        </a:p>
      </dgm:t>
    </dgm:pt>
    <dgm:pt modelId="{0DA2C3BA-DC1B-40C0-8510-F3065940093D}" type="sibTrans" cxnId="{062CA071-DD10-4AA2-B62A-FF8A3DD31043}">
      <dgm:prSet/>
      <dgm:spPr/>
      <dgm:t>
        <a:bodyPr/>
        <a:lstStyle/>
        <a:p>
          <a:endParaRPr lang="en-US"/>
        </a:p>
      </dgm:t>
    </dgm:pt>
    <dgm:pt modelId="{79F54C72-7386-4C11-B891-965757A0CDF2}">
      <dgm:prSet/>
      <dgm:spPr/>
      <dgm:t>
        <a:bodyPr/>
        <a:lstStyle/>
        <a:p>
          <a:r>
            <a:rPr lang="en-US" b="0" baseline="0" dirty="0"/>
            <a:t>9- Observable</a:t>
          </a:r>
          <a:endParaRPr lang="en-US" dirty="0"/>
        </a:p>
      </dgm:t>
    </dgm:pt>
    <dgm:pt modelId="{7DD1A724-10D9-4A90-9320-1EE1FA5597A5}" type="parTrans" cxnId="{02010917-A3F0-4D15-8340-48BAFD45C42B}">
      <dgm:prSet/>
      <dgm:spPr/>
      <dgm:t>
        <a:bodyPr/>
        <a:lstStyle/>
        <a:p>
          <a:endParaRPr lang="en-US"/>
        </a:p>
      </dgm:t>
    </dgm:pt>
    <dgm:pt modelId="{23F47BF1-A373-491B-9BA4-33A11F311390}" type="sibTrans" cxnId="{02010917-A3F0-4D15-8340-48BAFD45C42B}">
      <dgm:prSet/>
      <dgm:spPr/>
      <dgm:t>
        <a:bodyPr/>
        <a:lstStyle/>
        <a:p>
          <a:endParaRPr lang="en-US"/>
        </a:p>
      </dgm:t>
    </dgm:pt>
    <dgm:pt modelId="{78054F33-9B15-4D41-ABBD-D866F0AA8BE3}">
      <dgm:prSet/>
      <dgm:spPr/>
      <dgm:t>
        <a:bodyPr/>
        <a:lstStyle/>
        <a:p>
          <a:r>
            <a:rPr lang="en-US" dirty="0"/>
            <a:t>6- Orders: </a:t>
          </a:r>
          <a:r>
            <a:rPr lang="en-US" dirty="0" err="1"/>
            <a:t>deployOrder</a:t>
          </a:r>
          <a:r>
            <a:rPr lang="en-US" dirty="0"/>
            <a:t>, </a:t>
          </a:r>
          <a:r>
            <a:rPr lang="en-US" dirty="0" err="1"/>
            <a:t>AdvanceOrder</a:t>
          </a:r>
          <a:r>
            <a:rPr lang="en-US" dirty="0"/>
            <a:t>, </a:t>
          </a:r>
          <a:r>
            <a:rPr lang="en-US" dirty="0" err="1"/>
            <a:t>AirliftOrder</a:t>
          </a:r>
          <a:r>
            <a:rPr lang="en-US" dirty="0"/>
            <a:t>, </a:t>
          </a:r>
          <a:r>
            <a:rPr lang="en-US" dirty="0" err="1"/>
            <a:t>BombOrder</a:t>
          </a:r>
          <a:r>
            <a:rPr lang="en-US" dirty="0"/>
            <a:t>, </a:t>
          </a:r>
          <a:r>
            <a:rPr lang="en-US" dirty="0" err="1"/>
            <a:t>BlockadeOrder</a:t>
          </a:r>
          <a:r>
            <a:rPr lang="en-US" dirty="0"/>
            <a:t>, </a:t>
          </a:r>
          <a:r>
            <a:rPr lang="en-US" dirty="0" err="1"/>
            <a:t>DiplomacyOrder</a:t>
          </a:r>
          <a:r>
            <a:rPr lang="en-US" dirty="0"/>
            <a:t> </a:t>
          </a:r>
        </a:p>
      </dgm:t>
    </dgm:pt>
    <dgm:pt modelId="{E8F0F7DE-34FB-4DBB-82C6-7F9619DCBEF6}" type="parTrans" cxnId="{3B7DA6D3-F96E-49AD-BF6D-006C391DE793}">
      <dgm:prSet/>
      <dgm:spPr/>
      <dgm:t>
        <a:bodyPr/>
        <a:lstStyle/>
        <a:p>
          <a:endParaRPr lang="en-US"/>
        </a:p>
      </dgm:t>
    </dgm:pt>
    <dgm:pt modelId="{3902F8B9-A1FE-4E07-920A-14B2C7E663F2}" type="sibTrans" cxnId="{3B7DA6D3-F96E-49AD-BF6D-006C391DE793}">
      <dgm:prSet/>
      <dgm:spPr/>
      <dgm:t>
        <a:bodyPr/>
        <a:lstStyle/>
        <a:p>
          <a:endParaRPr lang="en-US"/>
        </a:p>
      </dgm:t>
    </dgm:pt>
    <dgm:pt modelId="{6A6D0F23-AD09-4DF0-B891-E2B2F70594BD}">
      <dgm:prSet/>
      <dgm:spPr/>
      <dgm:t>
        <a:bodyPr/>
        <a:lstStyle/>
        <a:p>
          <a:r>
            <a:rPr lang="en-US" b="0" baseline="0" dirty="0"/>
            <a:t>7- Card</a:t>
          </a:r>
          <a:endParaRPr lang="en-US" dirty="0"/>
        </a:p>
      </dgm:t>
    </dgm:pt>
    <dgm:pt modelId="{D29E3AED-CCC5-4192-B491-F8D0B9068626}" type="parTrans" cxnId="{0110DA4E-5DE5-48C9-9E58-42D1FEC5205C}">
      <dgm:prSet/>
      <dgm:spPr/>
      <dgm:t>
        <a:bodyPr/>
        <a:lstStyle/>
        <a:p>
          <a:endParaRPr lang="en-US"/>
        </a:p>
      </dgm:t>
    </dgm:pt>
    <dgm:pt modelId="{8CA85CAF-1052-45E7-B422-4CD0A05AE271}" type="sibTrans" cxnId="{0110DA4E-5DE5-48C9-9E58-42D1FEC5205C}">
      <dgm:prSet/>
      <dgm:spPr/>
      <dgm:t>
        <a:bodyPr/>
        <a:lstStyle/>
        <a:p>
          <a:endParaRPr lang="en-US"/>
        </a:p>
      </dgm:t>
    </dgm:pt>
    <dgm:pt modelId="{DEFF4834-553B-4F05-8835-66301EB285E3}">
      <dgm:prSet/>
      <dgm:spPr/>
      <dgm:t>
        <a:bodyPr/>
        <a:lstStyle/>
        <a:p>
          <a:r>
            <a:rPr lang="en-US" dirty="0"/>
            <a:t>8- </a:t>
          </a:r>
          <a:r>
            <a:rPr lang="en-US" dirty="0" err="1"/>
            <a:t>LogEntryBuffer</a:t>
          </a:r>
          <a:endParaRPr lang="en-US" dirty="0"/>
        </a:p>
      </dgm:t>
    </dgm:pt>
    <dgm:pt modelId="{E8BBEC3C-EA5F-4CD9-AC37-309F82D3FB41}" type="parTrans" cxnId="{6DA9AB66-0590-4996-853E-C6F6DDD0FA4D}">
      <dgm:prSet/>
      <dgm:spPr/>
      <dgm:t>
        <a:bodyPr/>
        <a:lstStyle/>
        <a:p>
          <a:endParaRPr lang="en-US"/>
        </a:p>
      </dgm:t>
    </dgm:pt>
    <dgm:pt modelId="{CAA33A6B-9FD7-445B-8AC0-100D3112514C}" type="sibTrans" cxnId="{6DA9AB66-0590-4996-853E-C6F6DDD0FA4D}">
      <dgm:prSet/>
      <dgm:spPr/>
      <dgm:t>
        <a:bodyPr/>
        <a:lstStyle/>
        <a:p>
          <a:endParaRPr lang="en-US"/>
        </a:p>
      </dgm:t>
    </dgm:pt>
    <dgm:pt modelId="{18443EA1-9811-4566-8F5B-96A9A3418CC7}">
      <dgm:prSet/>
      <dgm:spPr/>
      <dgm:t>
        <a:bodyPr/>
        <a:lstStyle/>
        <a:p>
          <a:r>
            <a:rPr lang="en-US" b="0" baseline="0" dirty="0"/>
            <a:t>10- Behaviors: </a:t>
          </a:r>
          <a:r>
            <a:rPr lang="en-US" b="0" i="0" dirty="0" err="1"/>
            <a:t>AggressiveStrategyBehavior</a:t>
          </a:r>
          <a:r>
            <a:rPr lang="en-US" b="0" i="0" dirty="0"/>
            <a:t>, </a:t>
          </a:r>
          <a:r>
            <a:rPr lang="en-US" b="0" i="0" dirty="0" err="1"/>
            <a:t>BenevolentStrategyBehavior</a:t>
          </a:r>
          <a:r>
            <a:rPr lang="en-US" b="0" i="0" dirty="0"/>
            <a:t>, </a:t>
          </a:r>
          <a:r>
            <a:rPr lang="en-US" b="0" i="0" dirty="0" err="1"/>
            <a:t>CheaterStrategyBehavior</a:t>
          </a:r>
          <a:r>
            <a:rPr lang="en-US" b="0" i="0" dirty="0"/>
            <a:t>, </a:t>
          </a:r>
          <a:r>
            <a:rPr lang="en-US" b="0" i="0" dirty="0" err="1"/>
            <a:t>HumanStrategyBehavior</a:t>
          </a:r>
          <a:r>
            <a:rPr lang="en-US" b="0" i="0" dirty="0"/>
            <a:t>, </a:t>
          </a:r>
          <a:r>
            <a:rPr lang="en-US" b="0" i="0" dirty="0" err="1"/>
            <a:t>RandomStrategyBehavior</a:t>
          </a:r>
          <a:r>
            <a:rPr lang="en-US" b="0" i="0" dirty="0"/>
            <a:t>, </a:t>
          </a:r>
          <a:r>
            <a:rPr lang="en-US" b="0" i="0" dirty="0" err="1"/>
            <a:t>StrategyBehavior</a:t>
          </a:r>
          <a:r>
            <a:rPr lang="en-US" b="0" i="0" dirty="0"/>
            <a:t> </a:t>
          </a:r>
          <a:endParaRPr lang="en-US" b="0" dirty="0"/>
        </a:p>
      </dgm:t>
    </dgm:pt>
    <dgm:pt modelId="{2C4B45A8-FE75-43CC-8A3B-A207E33422EE}" type="parTrans" cxnId="{C88B47F5-0201-4E4A-9E00-0DF51BCE54D9}">
      <dgm:prSet/>
      <dgm:spPr/>
      <dgm:t>
        <a:bodyPr/>
        <a:lstStyle/>
        <a:p>
          <a:endParaRPr lang="en-US"/>
        </a:p>
      </dgm:t>
    </dgm:pt>
    <dgm:pt modelId="{0723B763-B9DC-4E10-8FA6-B174B4BA2577}" type="sibTrans" cxnId="{C88B47F5-0201-4E4A-9E00-0DF51BCE54D9}">
      <dgm:prSet/>
      <dgm:spPr/>
      <dgm:t>
        <a:bodyPr/>
        <a:lstStyle/>
        <a:p>
          <a:endParaRPr lang="en-US"/>
        </a:p>
      </dgm:t>
    </dgm:pt>
    <dgm:pt modelId="{25E26C07-FDEA-4E96-9ACD-6174E35AAAA3}">
      <dgm:prSet/>
      <dgm:spPr/>
      <dgm:t>
        <a:bodyPr/>
        <a:lstStyle/>
        <a:p>
          <a:r>
            <a:rPr lang="en-US" b="0" baseline="0" dirty="0"/>
            <a:t>11- Tournament</a:t>
          </a:r>
          <a:endParaRPr lang="en-US" dirty="0"/>
        </a:p>
      </dgm:t>
    </dgm:pt>
    <dgm:pt modelId="{F10940F4-0267-44D5-B039-5A128D7F2D6C}" type="parTrans" cxnId="{CDFD88D9-89EB-489D-ADE5-88DFFB2FFE6D}">
      <dgm:prSet/>
      <dgm:spPr/>
      <dgm:t>
        <a:bodyPr/>
        <a:lstStyle/>
        <a:p>
          <a:endParaRPr lang="en-US"/>
        </a:p>
      </dgm:t>
    </dgm:pt>
    <dgm:pt modelId="{DB613E6F-20F8-41E4-9F4F-E1271FFA0A1A}" type="sibTrans" cxnId="{CDFD88D9-89EB-489D-ADE5-88DFFB2FFE6D}">
      <dgm:prSet/>
      <dgm:spPr/>
      <dgm:t>
        <a:bodyPr/>
        <a:lstStyle/>
        <a:p>
          <a:endParaRPr lang="en-US"/>
        </a:p>
      </dgm:t>
    </dgm:pt>
    <dgm:pt modelId="{A14FFB5F-3A89-4CE1-A4F3-E69D9C648AA3}">
      <dgm:prSet/>
      <dgm:spPr/>
      <dgm:t>
        <a:bodyPr/>
        <a:lstStyle/>
        <a:p>
          <a:r>
            <a:rPr lang="en-US" b="0" baseline="0" dirty="0"/>
            <a:t>5- Game Context</a:t>
          </a:r>
          <a:endParaRPr lang="en-US" dirty="0"/>
        </a:p>
      </dgm:t>
    </dgm:pt>
    <dgm:pt modelId="{1F14714F-128F-4D30-AE24-AE3B76A0267C}" type="parTrans" cxnId="{488C2769-9F49-4028-9F3C-8E63B052A0E1}">
      <dgm:prSet/>
      <dgm:spPr/>
      <dgm:t>
        <a:bodyPr/>
        <a:lstStyle/>
        <a:p>
          <a:endParaRPr lang="en-US"/>
        </a:p>
      </dgm:t>
    </dgm:pt>
    <dgm:pt modelId="{81ACF028-AEC1-4813-9B14-5A76EEBB405F}" type="sibTrans" cxnId="{488C2769-9F49-4028-9F3C-8E63B052A0E1}">
      <dgm:prSet/>
      <dgm:spPr/>
      <dgm:t>
        <a:bodyPr/>
        <a:lstStyle/>
        <a:p>
          <a:endParaRPr lang="en-US"/>
        </a:p>
      </dgm:t>
    </dgm:pt>
    <dgm:pt modelId="{0CB95B56-99DC-4EB2-9657-65B1CA3FE04B}" type="pres">
      <dgm:prSet presAssocID="{CB8890FB-C3ED-49E0-96E5-97E9827334D1}" presName="linear" presStyleCnt="0">
        <dgm:presLayoutVars>
          <dgm:animLvl val="lvl"/>
          <dgm:resizeHandles val="exact"/>
        </dgm:presLayoutVars>
      </dgm:prSet>
      <dgm:spPr/>
    </dgm:pt>
    <dgm:pt modelId="{D26C76F8-8EE4-404F-AEFD-2639A254723F}" type="pres">
      <dgm:prSet presAssocID="{764086CD-76CB-4FA3-99DC-FE6B6CBCCCCC}" presName="parentText" presStyleLbl="node1" presStyleIdx="0" presStyleCnt="11" custLinFactY="-29854" custLinFactNeighborX="-1639" custLinFactNeighborY="-100000">
        <dgm:presLayoutVars>
          <dgm:chMax val="0"/>
          <dgm:bulletEnabled val="1"/>
        </dgm:presLayoutVars>
      </dgm:prSet>
      <dgm:spPr/>
    </dgm:pt>
    <dgm:pt modelId="{D2A5D2A5-7B1B-4E28-8AB2-2D5B7C5E62CF}" type="pres">
      <dgm:prSet presAssocID="{10B474AB-B851-4BC3-8896-FFFCCA5E33A1}" presName="spacer" presStyleCnt="0"/>
      <dgm:spPr/>
    </dgm:pt>
    <dgm:pt modelId="{B4A36445-B66F-43A4-84B8-C47694452147}" type="pres">
      <dgm:prSet presAssocID="{25E26C07-FDEA-4E96-9ACD-6174E35AAAA3}" presName="parentText" presStyleLbl="node1" presStyleIdx="1" presStyleCnt="11" custLinFactY="945234" custLinFactNeighborY="1000000">
        <dgm:presLayoutVars>
          <dgm:chMax val="0"/>
          <dgm:bulletEnabled val="1"/>
        </dgm:presLayoutVars>
      </dgm:prSet>
      <dgm:spPr/>
    </dgm:pt>
    <dgm:pt modelId="{36758A5D-0AAD-4C92-91C6-33379F6763CA}" type="pres">
      <dgm:prSet presAssocID="{DB613E6F-20F8-41E4-9F4F-E1271FFA0A1A}" presName="spacer" presStyleCnt="0"/>
      <dgm:spPr/>
    </dgm:pt>
    <dgm:pt modelId="{8A5E586C-E19C-4666-ADAD-13BC7501CEF2}" type="pres">
      <dgm:prSet presAssocID="{A14FFB5F-3A89-4CE1-A4F3-E69D9C648AA3}" presName="parentText" presStyleLbl="node1" presStyleIdx="2" presStyleCnt="11" custLinFactY="193429" custLinFactNeighborY="200000">
        <dgm:presLayoutVars>
          <dgm:chMax val="0"/>
          <dgm:bulletEnabled val="1"/>
        </dgm:presLayoutVars>
      </dgm:prSet>
      <dgm:spPr/>
    </dgm:pt>
    <dgm:pt modelId="{3AA18FA5-9690-4C4B-9C5C-DBE788D2196D}" type="pres">
      <dgm:prSet presAssocID="{81ACF028-AEC1-4813-9B14-5A76EEBB405F}" presName="spacer" presStyleCnt="0"/>
      <dgm:spPr/>
    </dgm:pt>
    <dgm:pt modelId="{DD552120-C3A9-4396-8BE1-F6F93D7D08AC}" type="pres">
      <dgm:prSet presAssocID="{0A0FDD17-CF7D-49AA-A27D-DC33A95C0959}" presName="parentText" presStyleLbl="node1" presStyleIdx="3" presStyleCnt="11" custLinFactY="-231344" custLinFactNeighborY="-300000">
        <dgm:presLayoutVars>
          <dgm:chMax val="0"/>
          <dgm:bulletEnabled val="1"/>
        </dgm:presLayoutVars>
      </dgm:prSet>
      <dgm:spPr/>
    </dgm:pt>
    <dgm:pt modelId="{E3FD432F-8095-4010-B45E-11A4589343FE}" type="pres">
      <dgm:prSet presAssocID="{B42D7ADE-076A-4908-9416-402A57685FA7}" presName="spacer" presStyleCnt="0"/>
      <dgm:spPr/>
    </dgm:pt>
    <dgm:pt modelId="{29911D5D-5E33-4E6B-B7BF-D2E68C54EC2B}" type="pres">
      <dgm:prSet presAssocID="{D193988E-5779-4248-881A-7ABBA17AEDEF}" presName="parentText" presStyleLbl="node1" presStyleIdx="4" presStyleCnt="11" custLinFactY="-220562" custLinFactNeighborY="-300000">
        <dgm:presLayoutVars>
          <dgm:chMax val="0"/>
          <dgm:bulletEnabled val="1"/>
        </dgm:presLayoutVars>
      </dgm:prSet>
      <dgm:spPr/>
    </dgm:pt>
    <dgm:pt modelId="{7DA06D4B-6E48-4AFA-96F7-660D7D960831}" type="pres">
      <dgm:prSet presAssocID="{A0F352F2-E232-4B57-82EF-4CCBC160460C}" presName="spacer" presStyleCnt="0"/>
      <dgm:spPr/>
    </dgm:pt>
    <dgm:pt modelId="{5B89EEE4-37B1-4771-8D21-A9B5C8CED64D}" type="pres">
      <dgm:prSet presAssocID="{9DD8C389-5C1E-415D-89B5-7B7F09797FFB}" presName="parentText" presStyleLbl="node1" presStyleIdx="5" presStyleCnt="11" custLinFactY="-209779" custLinFactNeighborY="-300000">
        <dgm:presLayoutVars>
          <dgm:chMax val="0"/>
          <dgm:bulletEnabled val="1"/>
        </dgm:presLayoutVars>
      </dgm:prSet>
      <dgm:spPr/>
    </dgm:pt>
    <dgm:pt modelId="{0715B99E-622E-4A1D-AA17-7F62B5C654C4}" type="pres">
      <dgm:prSet presAssocID="{0DA2C3BA-DC1B-40C0-8510-F3065940093D}" presName="spacer" presStyleCnt="0"/>
      <dgm:spPr/>
    </dgm:pt>
    <dgm:pt modelId="{F76BB1BF-1D86-4BF9-97E8-76F17F8C8CBE}" type="pres">
      <dgm:prSet presAssocID="{78054F33-9B15-4D41-ABBD-D866F0AA8BE3}" presName="parentText" presStyleLbl="node1" presStyleIdx="6" presStyleCnt="11" custLinFactY="-100000" custLinFactNeighborY="-114568">
        <dgm:presLayoutVars>
          <dgm:chMax val="0"/>
          <dgm:bulletEnabled val="1"/>
        </dgm:presLayoutVars>
      </dgm:prSet>
      <dgm:spPr/>
    </dgm:pt>
    <dgm:pt modelId="{ED1DB8C4-D738-4DAA-8F34-AA0080A33743}" type="pres">
      <dgm:prSet presAssocID="{3902F8B9-A1FE-4E07-920A-14B2C7E663F2}" presName="spacer" presStyleCnt="0"/>
      <dgm:spPr/>
    </dgm:pt>
    <dgm:pt modelId="{1B8EF46D-5AAD-4927-95A4-126A898A1A7B}" type="pres">
      <dgm:prSet presAssocID="{6A6D0F23-AD09-4DF0-B891-E2B2F70594BD}" presName="parentText" presStyleLbl="node1" presStyleIdx="7" presStyleCnt="11" custLinFactY="-90321" custLinFactNeighborY="-100000">
        <dgm:presLayoutVars>
          <dgm:chMax val="0"/>
          <dgm:bulletEnabled val="1"/>
        </dgm:presLayoutVars>
      </dgm:prSet>
      <dgm:spPr/>
    </dgm:pt>
    <dgm:pt modelId="{D89BEF24-82D5-4946-A8F7-20AA61AC434B}" type="pres">
      <dgm:prSet presAssocID="{8CA85CAF-1052-45E7-B422-4CD0A05AE271}" presName="spacer" presStyleCnt="0"/>
      <dgm:spPr/>
    </dgm:pt>
    <dgm:pt modelId="{C824B687-39D5-442D-AB2B-79C184252233}" type="pres">
      <dgm:prSet presAssocID="{DEFF4834-553B-4F05-8835-66301EB285E3}" presName="parentText" presStyleLbl="node1" presStyleIdx="8" presStyleCnt="11" custLinFactY="-79539" custLinFactNeighborY="-100000">
        <dgm:presLayoutVars>
          <dgm:chMax val="0"/>
          <dgm:bulletEnabled val="1"/>
        </dgm:presLayoutVars>
      </dgm:prSet>
      <dgm:spPr/>
    </dgm:pt>
    <dgm:pt modelId="{2A0DE935-BE0B-419D-B238-EDF70EDC5FF0}" type="pres">
      <dgm:prSet presAssocID="{CAA33A6B-9FD7-445B-8AC0-100D3112514C}" presName="spacer" presStyleCnt="0"/>
      <dgm:spPr/>
    </dgm:pt>
    <dgm:pt modelId="{52F3A6A6-B196-4181-896E-0F6088D5594C}" type="pres">
      <dgm:prSet presAssocID="{79F54C72-7386-4C11-B891-965757A0CDF2}" presName="parentText" presStyleLbl="node1" presStyleIdx="9" presStyleCnt="11" custLinFactY="-68756" custLinFactNeighborY="-100000">
        <dgm:presLayoutVars>
          <dgm:chMax val="0"/>
          <dgm:bulletEnabled val="1"/>
        </dgm:presLayoutVars>
      </dgm:prSet>
      <dgm:spPr/>
    </dgm:pt>
    <dgm:pt modelId="{9CA5345F-F186-416A-93DD-6ED70769EA3C}" type="pres">
      <dgm:prSet presAssocID="{23F47BF1-A373-491B-9BA4-33A11F311390}" presName="spacer" presStyleCnt="0"/>
      <dgm:spPr/>
    </dgm:pt>
    <dgm:pt modelId="{A60D80D8-6BCB-4CF3-ACF3-19640D2B5801}" type="pres">
      <dgm:prSet presAssocID="{18443EA1-9811-4566-8F5B-96A9A3418CC7}" presName="parentText" presStyleLbl="node1" presStyleIdx="10" presStyleCnt="11" custLinFactY="-57974" custLinFactNeighborY="-100000">
        <dgm:presLayoutVars>
          <dgm:chMax val="0"/>
          <dgm:bulletEnabled val="1"/>
        </dgm:presLayoutVars>
      </dgm:prSet>
      <dgm:spPr/>
    </dgm:pt>
  </dgm:ptLst>
  <dgm:cxnLst>
    <dgm:cxn modelId="{F7E77501-68F8-4FF8-B0B4-E31B68214AFD}" type="presOf" srcId="{18443EA1-9811-4566-8F5B-96A9A3418CC7}" destId="{A60D80D8-6BCB-4CF3-ACF3-19640D2B5801}" srcOrd="0" destOrd="0" presId="urn:microsoft.com/office/officeart/2005/8/layout/vList2"/>
    <dgm:cxn modelId="{71AD7D07-8D79-4EEE-B079-9CCA8C21C1FF}" type="presOf" srcId="{9DD8C389-5C1E-415D-89B5-7B7F09797FFB}" destId="{5B89EEE4-37B1-4771-8D21-A9B5C8CED64D}" srcOrd="0" destOrd="0" presId="urn:microsoft.com/office/officeart/2005/8/layout/vList2"/>
    <dgm:cxn modelId="{1EE00210-9FDC-4585-9BB6-02D01DB74DA5}" type="presOf" srcId="{A14FFB5F-3A89-4CE1-A4F3-E69D9C648AA3}" destId="{8A5E586C-E19C-4666-ADAD-13BC7501CEF2}" srcOrd="0" destOrd="0" presId="urn:microsoft.com/office/officeart/2005/8/layout/vList2"/>
    <dgm:cxn modelId="{A680C714-6DCB-4C36-B144-A208AE29FB68}" type="presOf" srcId="{25E26C07-FDEA-4E96-9ACD-6174E35AAAA3}" destId="{B4A36445-B66F-43A4-84B8-C47694452147}" srcOrd="0" destOrd="0" presId="urn:microsoft.com/office/officeart/2005/8/layout/vList2"/>
    <dgm:cxn modelId="{02010917-A3F0-4D15-8340-48BAFD45C42B}" srcId="{CB8890FB-C3ED-49E0-96E5-97E9827334D1}" destId="{79F54C72-7386-4C11-B891-965757A0CDF2}" srcOrd="9" destOrd="0" parTransId="{7DD1A724-10D9-4A90-9320-1EE1FA5597A5}" sibTransId="{23F47BF1-A373-491B-9BA4-33A11F311390}"/>
    <dgm:cxn modelId="{44EBA41A-588F-4410-841A-F7077455FF85}" srcId="{CB8890FB-C3ED-49E0-96E5-97E9827334D1}" destId="{764086CD-76CB-4FA3-99DC-FE6B6CBCCCCC}" srcOrd="0" destOrd="0" parTransId="{EC210C56-56C6-4F84-9CAD-F4644A640736}" sibTransId="{10B474AB-B851-4BC3-8896-FFFCCA5E33A1}"/>
    <dgm:cxn modelId="{2B4F3F34-A30A-4D9E-9575-74014E1801BB}" type="presOf" srcId="{764086CD-76CB-4FA3-99DC-FE6B6CBCCCCC}" destId="{D26C76F8-8EE4-404F-AEFD-2639A254723F}" srcOrd="0" destOrd="0" presId="urn:microsoft.com/office/officeart/2005/8/layout/vList2"/>
    <dgm:cxn modelId="{0B494739-B45E-43F6-A1C9-34CA62096F5C}" type="presOf" srcId="{78054F33-9B15-4D41-ABBD-D866F0AA8BE3}" destId="{F76BB1BF-1D86-4BF9-97E8-76F17F8C8CBE}" srcOrd="0" destOrd="0" presId="urn:microsoft.com/office/officeart/2005/8/layout/vList2"/>
    <dgm:cxn modelId="{0110DA4E-5DE5-48C9-9E58-42D1FEC5205C}" srcId="{CB8890FB-C3ED-49E0-96E5-97E9827334D1}" destId="{6A6D0F23-AD09-4DF0-B891-E2B2F70594BD}" srcOrd="7" destOrd="0" parTransId="{D29E3AED-CCC5-4192-B491-F8D0B9068626}" sibTransId="{8CA85CAF-1052-45E7-B422-4CD0A05AE271}"/>
    <dgm:cxn modelId="{D21D3A54-ACB0-4AF9-8EC6-68BD7CB99303}" type="presOf" srcId="{0A0FDD17-CF7D-49AA-A27D-DC33A95C0959}" destId="{DD552120-C3A9-4396-8BE1-F6F93D7D08AC}" srcOrd="0" destOrd="0" presId="urn:microsoft.com/office/officeart/2005/8/layout/vList2"/>
    <dgm:cxn modelId="{6DA9AB66-0590-4996-853E-C6F6DDD0FA4D}" srcId="{CB8890FB-C3ED-49E0-96E5-97E9827334D1}" destId="{DEFF4834-553B-4F05-8835-66301EB285E3}" srcOrd="8" destOrd="0" parTransId="{E8BBEC3C-EA5F-4CD9-AC37-309F82D3FB41}" sibTransId="{CAA33A6B-9FD7-445B-8AC0-100D3112514C}"/>
    <dgm:cxn modelId="{488C2769-9F49-4028-9F3C-8E63B052A0E1}" srcId="{CB8890FB-C3ED-49E0-96E5-97E9827334D1}" destId="{A14FFB5F-3A89-4CE1-A4F3-E69D9C648AA3}" srcOrd="2" destOrd="0" parTransId="{1F14714F-128F-4D30-AE24-AE3B76A0267C}" sibTransId="{81ACF028-AEC1-4813-9B14-5A76EEBB405F}"/>
    <dgm:cxn modelId="{463BF369-EC87-4F74-A44A-5F0EE5E9B41C}" type="presOf" srcId="{DEFF4834-553B-4F05-8835-66301EB285E3}" destId="{C824B687-39D5-442D-AB2B-79C184252233}" srcOrd="0" destOrd="0" presId="urn:microsoft.com/office/officeart/2005/8/layout/vList2"/>
    <dgm:cxn modelId="{614EA36F-AA56-40C2-BF2B-0096E394FDBB}" srcId="{CB8890FB-C3ED-49E0-96E5-97E9827334D1}" destId="{D193988E-5779-4248-881A-7ABBA17AEDEF}" srcOrd="4" destOrd="0" parTransId="{C28EDD91-9069-4509-BEBA-900125B82C08}" sibTransId="{A0F352F2-E232-4B57-82EF-4CCBC160460C}"/>
    <dgm:cxn modelId="{062CA071-DD10-4AA2-B62A-FF8A3DD31043}" srcId="{CB8890FB-C3ED-49E0-96E5-97E9827334D1}" destId="{9DD8C389-5C1E-415D-89B5-7B7F09797FFB}" srcOrd="5" destOrd="0" parTransId="{2BDC50FC-4880-4C08-86E6-05FBBAF67CBF}" sibTransId="{0DA2C3BA-DC1B-40C0-8510-F3065940093D}"/>
    <dgm:cxn modelId="{8CA86485-9F01-4F7A-97BF-D3DD4B05A016}" type="presOf" srcId="{6A6D0F23-AD09-4DF0-B891-E2B2F70594BD}" destId="{1B8EF46D-5AAD-4927-95A4-126A898A1A7B}" srcOrd="0" destOrd="0" presId="urn:microsoft.com/office/officeart/2005/8/layout/vList2"/>
    <dgm:cxn modelId="{3A6B4794-B553-4892-AF67-1364CE10D72B}" type="presOf" srcId="{79F54C72-7386-4C11-B891-965757A0CDF2}" destId="{52F3A6A6-B196-4181-896E-0F6088D5594C}" srcOrd="0" destOrd="0" presId="urn:microsoft.com/office/officeart/2005/8/layout/vList2"/>
    <dgm:cxn modelId="{A28503B2-B3E2-49F6-9289-B28346971604}" type="presOf" srcId="{D193988E-5779-4248-881A-7ABBA17AEDEF}" destId="{29911D5D-5E33-4E6B-B7BF-D2E68C54EC2B}" srcOrd="0" destOrd="0" presId="urn:microsoft.com/office/officeart/2005/8/layout/vList2"/>
    <dgm:cxn modelId="{3B7DA6D3-F96E-49AD-BF6D-006C391DE793}" srcId="{CB8890FB-C3ED-49E0-96E5-97E9827334D1}" destId="{78054F33-9B15-4D41-ABBD-D866F0AA8BE3}" srcOrd="6" destOrd="0" parTransId="{E8F0F7DE-34FB-4DBB-82C6-7F9619DCBEF6}" sibTransId="{3902F8B9-A1FE-4E07-920A-14B2C7E663F2}"/>
    <dgm:cxn modelId="{A18564D9-5A9C-4FFC-A3CE-B04E42E73C1B}" srcId="{CB8890FB-C3ED-49E0-96E5-97E9827334D1}" destId="{0A0FDD17-CF7D-49AA-A27D-DC33A95C0959}" srcOrd="3" destOrd="0" parTransId="{8D7B5C25-89A0-4081-ADF5-56274DB8CCEE}" sibTransId="{B42D7ADE-076A-4908-9416-402A57685FA7}"/>
    <dgm:cxn modelId="{CDFD88D9-89EB-489D-ADE5-88DFFB2FFE6D}" srcId="{CB8890FB-C3ED-49E0-96E5-97E9827334D1}" destId="{25E26C07-FDEA-4E96-9ACD-6174E35AAAA3}" srcOrd="1" destOrd="0" parTransId="{F10940F4-0267-44D5-B039-5A128D7F2D6C}" sibTransId="{DB613E6F-20F8-41E4-9F4F-E1271FFA0A1A}"/>
    <dgm:cxn modelId="{359330F4-1BC8-4939-82C5-5E43000964B5}" type="presOf" srcId="{CB8890FB-C3ED-49E0-96E5-97E9827334D1}" destId="{0CB95B56-99DC-4EB2-9657-65B1CA3FE04B}" srcOrd="0" destOrd="0" presId="urn:microsoft.com/office/officeart/2005/8/layout/vList2"/>
    <dgm:cxn modelId="{C88B47F5-0201-4E4A-9E00-0DF51BCE54D9}" srcId="{CB8890FB-C3ED-49E0-96E5-97E9827334D1}" destId="{18443EA1-9811-4566-8F5B-96A9A3418CC7}" srcOrd="10" destOrd="0" parTransId="{2C4B45A8-FE75-43CC-8A3B-A207E33422EE}" sibTransId="{0723B763-B9DC-4E10-8FA6-B174B4BA2577}"/>
    <dgm:cxn modelId="{4A87E34F-1190-4839-BED0-2AFD6FCBE5C2}" type="presParOf" srcId="{0CB95B56-99DC-4EB2-9657-65B1CA3FE04B}" destId="{D26C76F8-8EE4-404F-AEFD-2639A254723F}" srcOrd="0" destOrd="0" presId="urn:microsoft.com/office/officeart/2005/8/layout/vList2"/>
    <dgm:cxn modelId="{C0142041-FD7A-4F1B-A808-E26E43F59896}" type="presParOf" srcId="{0CB95B56-99DC-4EB2-9657-65B1CA3FE04B}" destId="{D2A5D2A5-7B1B-4E28-8AB2-2D5B7C5E62CF}" srcOrd="1" destOrd="0" presId="urn:microsoft.com/office/officeart/2005/8/layout/vList2"/>
    <dgm:cxn modelId="{BB31758A-DD2B-4F62-B959-4455AFE3432E}" type="presParOf" srcId="{0CB95B56-99DC-4EB2-9657-65B1CA3FE04B}" destId="{B4A36445-B66F-43A4-84B8-C47694452147}" srcOrd="2" destOrd="0" presId="urn:microsoft.com/office/officeart/2005/8/layout/vList2"/>
    <dgm:cxn modelId="{2EEE698B-7405-4A07-BF2C-DC19A6D4CB49}" type="presParOf" srcId="{0CB95B56-99DC-4EB2-9657-65B1CA3FE04B}" destId="{36758A5D-0AAD-4C92-91C6-33379F6763CA}" srcOrd="3" destOrd="0" presId="urn:microsoft.com/office/officeart/2005/8/layout/vList2"/>
    <dgm:cxn modelId="{C53324AA-A3E8-47F9-B612-D0200A89C1E6}" type="presParOf" srcId="{0CB95B56-99DC-4EB2-9657-65B1CA3FE04B}" destId="{8A5E586C-E19C-4666-ADAD-13BC7501CEF2}" srcOrd="4" destOrd="0" presId="urn:microsoft.com/office/officeart/2005/8/layout/vList2"/>
    <dgm:cxn modelId="{E4967280-6E9F-441F-8BF4-7DC8729F5FE8}" type="presParOf" srcId="{0CB95B56-99DC-4EB2-9657-65B1CA3FE04B}" destId="{3AA18FA5-9690-4C4B-9C5C-DBE788D2196D}" srcOrd="5" destOrd="0" presId="urn:microsoft.com/office/officeart/2005/8/layout/vList2"/>
    <dgm:cxn modelId="{B0CF1922-32D4-4AC2-90A0-93922D4A669D}" type="presParOf" srcId="{0CB95B56-99DC-4EB2-9657-65B1CA3FE04B}" destId="{DD552120-C3A9-4396-8BE1-F6F93D7D08AC}" srcOrd="6" destOrd="0" presId="urn:microsoft.com/office/officeart/2005/8/layout/vList2"/>
    <dgm:cxn modelId="{AC5F85CB-BE1D-4138-BE91-AAB4DA90F8F9}" type="presParOf" srcId="{0CB95B56-99DC-4EB2-9657-65B1CA3FE04B}" destId="{E3FD432F-8095-4010-B45E-11A4589343FE}" srcOrd="7" destOrd="0" presId="urn:microsoft.com/office/officeart/2005/8/layout/vList2"/>
    <dgm:cxn modelId="{BABDF644-7139-4006-999E-87C6094F99A6}" type="presParOf" srcId="{0CB95B56-99DC-4EB2-9657-65B1CA3FE04B}" destId="{29911D5D-5E33-4E6B-B7BF-D2E68C54EC2B}" srcOrd="8" destOrd="0" presId="urn:microsoft.com/office/officeart/2005/8/layout/vList2"/>
    <dgm:cxn modelId="{918C1F93-AC8F-4B2A-A367-FEF7F49E6B93}" type="presParOf" srcId="{0CB95B56-99DC-4EB2-9657-65B1CA3FE04B}" destId="{7DA06D4B-6E48-4AFA-96F7-660D7D960831}" srcOrd="9" destOrd="0" presId="urn:microsoft.com/office/officeart/2005/8/layout/vList2"/>
    <dgm:cxn modelId="{1707464B-DA7E-4CC3-9CB9-431C7836FAF2}" type="presParOf" srcId="{0CB95B56-99DC-4EB2-9657-65B1CA3FE04B}" destId="{5B89EEE4-37B1-4771-8D21-A9B5C8CED64D}" srcOrd="10" destOrd="0" presId="urn:microsoft.com/office/officeart/2005/8/layout/vList2"/>
    <dgm:cxn modelId="{ABD44E11-79AD-47F2-A036-E571BE070042}" type="presParOf" srcId="{0CB95B56-99DC-4EB2-9657-65B1CA3FE04B}" destId="{0715B99E-622E-4A1D-AA17-7F62B5C654C4}" srcOrd="11" destOrd="0" presId="urn:microsoft.com/office/officeart/2005/8/layout/vList2"/>
    <dgm:cxn modelId="{EC4D76C0-99CC-4445-A3E7-F081B149BEB7}" type="presParOf" srcId="{0CB95B56-99DC-4EB2-9657-65B1CA3FE04B}" destId="{F76BB1BF-1D86-4BF9-97E8-76F17F8C8CBE}" srcOrd="12" destOrd="0" presId="urn:microsoft.com/office/officeart/2005/8/layout/vList2"/>
    <dgm:cxn modelId="{0896F99F-DA08-4A52-B752-3222AC15E9C7}" type="presParOf" srcId="{0CB95B56-99DC-4EB2-9657-65B1CA3FE04B}" destId="{ED1DB8C4-D738-4DAA-8F34-AA0080A33743}" srcOrd="13" destOrd="0" presId="urn:microsoft.com/office/officeart/2005/8/layout/vList2"/>
    <dgm:cxn modelId="{F59D76AF-4000-45F3-8CD6-364BB6645605}" type="presParOf" srcId="{0CB95B56-99DC-4EB2-9657-65B1CA3FE04B}" destId="{1B8EF46D-5AAD-4927-95A4-126A898A1A7B}" srcOrd="14" destOrd="0" presId="urn:microsoft.com/office/officeart/2005/8/layout/vList2"/>
    <dgm:cxn modelId="{38CB8244-2BE1-414E-A22C-B7D380F365AD}" type="presParOf" srcId="{0CB95B56-99DC-4EB2-9657-65B1CA3FE04B}" destId="{D89BEF24-82D5-4946-A8F7-20AA61AC434B}" srcOrd="15" destOrd="0" presId="urn:microsoft.com/office/officeart/2005/8/layout/vList2"/>
    <dgm:cxn modelId="{DE1DF8D7-397F-430C-87D7-D8EE0761D6C7}" type="presParOf" srcId="{0CB95B56-99DC-4EB2-9657-65B1CA3FE04B}" destId="{C824B687-39D5-442D-AB2B-79C184252233}" srcOrd="16" destOrd="0" presId="urn:microsoft.com/office/officeart/2005/8/layout/vList2"/>
    <dgm:cxn modelId="{85D180B3-3EB8-44AC-9B4B-9F84CC1D6648}" type="presParOf" srcId="{0CB95B56-99DC-4EB2-9657-65B1CA3FE04B}" destId="{2A0DE935-BE0B-419D-B238-EDF70EDC5FF0}" srcOrd="17" destOrd="0" presId="urn:microsoft.com/office/officeart/2005/8/layout/vList2"/>
    <dgm:cxn modelId="{7DEB72EF-554D-4F87-8D06-784AE18C60D9}" type="presParOf" srcId="{0CB95B56-99DC-4EB2-9657-65B1CA3FE04B}" destId="{52F3A6A6-B196-4181-896E-0F6088D5594C}" srcOrd="18" destOrd="0" presId="urn:microsoft.com/office/officeart/2005/8/layout/vList2"/>
    <dgm:cxn modelId="{9480E2E1-43DA-4B2B-A64F-6A1B100144BE}" type="presParOf" srcId="{0CB95B56-99DC-4EB2-9657-65B1CA3FE04B}" destId="{9CA5345F-F186-416A-93DD-6ED70769EA3C}" srcOrd="19" destOrd="0" presId="urn:microsoft.com/office/officeart/2005/8/layout/vList2"/>
    <dgm:cxn modelId="{130BFB03-9A6C-410F-B58D-7123D6AA2797}" type="presParOf" srcId="{0CB95B56-99DC-4EB2-9657-65B1CA3FE04B}" destId="{A60D80D8-6BCB-4CF3-ACF3-19640D2B5801}" srcOrd="2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B8890FB-C3ED-49E0-96E5-97E9827334D1}"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764086CD-76CB-4FA3-99DC-FE6B6CBCCCCC}">
      <dgm:prSet/>
      <dgm:spPr/>
      <dgm:t>
        <a:bodyPr/>
        <a:lstStyle/>
        <a:p>
          <a:r>
            <a:rPr lang="en-US" b="0" baseline="0" dirty="0"/>
            <a:t>1- Command</a:t>
          </a:r>
          <a:endParaRPr lang="en-US" dirty="0"/>
        </a:p>
      </dgm:t>
    </dgm:pt>
    <dgm:pt modelId="{EC210C56-56C6-4F84-9CAD-F4644A640736}" type="parTrans" cxnId="{44EBA41A-588F-4410-841A-F7077455FF85}">
      <dgm:prSet/>
      <dgm:spPr/>
      <dgm:t>
        <a:bodyPr/>
        <a:lstStyle/>
        <a:p>
          <a:endParaRPr lang="en-US"/>
        </a:p>
      </dgm:t>
    </dgm:pt>
    <dgm:pt modelId="{10B474AB-B851-4BC3-8896-FFFCCA5E33A1}" type="sibTrans" cxnId="{44EBA41A-588F-4410-841A-F7077455FF85}">
      <dgm:prSet/>
      <dgm:spPr/>
      <dgm:t>
        <a:bodyPr/>
        <a:lstStyle/>
        <a:p>
          <a:endParaRPr lang="en-US"/>
        </a:p>
      </dgm:t>
    </dgm:pt>
    <dgm:pt modelId="{0A0FDD17-CF7D-49AA-A27D-DC33A95C0959}">
      <dgm:prSet/>
      <dgm:spPr/>
      <dgm:t>
        <a:bodyPr/>
        <a:lstStyle/>
        <a:p>
          <a:r>
            <a:rPr lang="en-US" b="0" baseline="0" dirty="0"/>
            <a:t>2- Country Controller</a:t>
          </a:r>
          <a:endParaRPr lang="en-US" dirty="0"/>
        </a:p>
      </dgm:t>
    </dgm:pt>
    <dgm:pt modelId="{8D7B5C25-89A0-4081-ADF5-56274DB8CCEE}" type="parTrans" cxnId="{A18564D9-5A9C-4FFC-A3CE-B04E42E73C1B}">
      <dgm:prSet/>
      <dgm:spPr/>
      <dgm:t>
        <a:bodyPr/>
        <a:lstStyle/>
        <a:p>
          <a:endParaRPr lang="en-US"/>
        </a:p>
      </dgm:t>
    </dgm:pt>
    <dgm:pt modelId="{B42D7ADE-076A-4908-9416-402A57685FA7}" type="sibTrans" cxnId="{A18564D9-5A9C-4FFC-A3CE-B04E42E73C1B}">
      <dgm:prSet/>
      <dgm:spPr/>
      <dgm:t>
        <a:bodyPr/>
        <a:lstStyle/>
        <a:p>
          <a:endParaRPr lang="en-US"/>
        </a:p>
      </dgm:t>
    </dgm:pt>
    <dgm:pt modelId="{D193988E-5779-4248-881A-7ABBA17AEDEF}">
      <dgm:prSet/>
      <dgm:spPr/>
      <dgm:t>
        <a:bodyPr/>
        <a:lstStyle/>
        <a:p>
          <a:r>
            <a:rPr lang="en-US" b="0" baseline="0" dirty="0"/>
            <a:t>3- Map Controller</a:t>
          </a:r>
          <a:endParaRPr lang="en-US" dirty="0"/>
        </a:p>
      </dgm:t>
    </dgm:pt>
    <dgm:pt modelId="{C28EDD91-9069-4509-BEBA-900125B82C08}" type="parTrans" cxnId="{614EA36F-AA56-40C2-BF2B-0096E394FDBB}">
      <dgm:prSet/>
      <dgm:spPr/>
      <dgm:t>
        <a:bodyPr/>
        <a:lstStyle/>
        <a:p>
          <a:endParaRPr lang="en-US"/>
        </a:p>
      </dgm:t>
    </dgm:pt>
    <dgm:pt modelId="{A0F352F2-E232-4B57-82EF-4CCBC160460C}" type="sibTrans" cxnId="{614EA36F-AA56-40C2-BF2B-0096E394FDBB}">
      <dgm:prSet/>
      <dgm:spPr/>
      <dgm:t>
        <a:bodyPr/>
        <a:lstStyle/>
        <a:p>
          <a:endParaRPr lang="en-US"/>
        </a:p>
      </dgm:t>
    </dgm:pt>
    <dgm:pt modelId="{9DD8C389-5C1E-415D-89B5-7B7F09797FFB}">
      <dgm:prSet/>
      <dgm:spPr/>
      <dgm:t>
        <a:bodyPr/>
        <a:lstStyle/>
        <a:p>
          <a:r>
            <a:rPr lang="en-US" b="0" baseline="0" dirty="0"/>
            <a:t>4- Order Controller</a:t>
          </a:r>
          <a:endParaRPr lang="en-US" dirty="0"/>
        </a:p>
      </dgm:t>
    </dgm:pt>
    <dgm:pt modelId="{2BDC50FC-4880-4C08-86E6-05FBBAF67CBF}" type="parTrans" cxnId="{062CA071-DD10-4AA2-B62A-FF8A3DD31043}">
      <dgm:prSet/>
      <dgm:spPr/>
      <dgm:t>
        <a:bodyPr/>
        <a:lstStyle/>
        <a:p>
          <a:endParaRPr lang="en-US"/>
        </a:p>
      </dgm:t>
    </dgm:pt>
    <dgm:pt modelId="{0DA2C3BA-DC1B-40C0-8510-F3065940093D}" type="sibTrans" cxnId="{062CA071-DD10-4AA2-B62A-FF8A3DD31043}">
      <dgm:prSet/>
      <dgm:spPr/>
      <dgm:t>
        <a:bodyPr/>
        <a:lstStyle/>
        <a:p>
          <a:endParaRPr lang="en-US"/>
        </a:p>
      </dgm:t>
    </dgm:pt>
    <dgm:pt modelId="{79F54C72-7386-4C11-B891-965757A0CDF2}">
      <dgm:prSet/>
      <dgm:spPr/>
      <dgm:t>
        <a:bodyPr/>
        <a:lstStyle/>
        <a:p>
          <a:r>
            <a:rPr lang="en-US" b="0" baseline="0" dirty="0"/>
            <a:t>5- Play Controller</a:t>
          </a:r>
          <a:endParaRPr lang="en-US" dirty="0"/>
        </a:p>
      </dgm:t>
    </dgm:pt>
    <dgm:pt modelId="{7DD1A724-10D9-4A90-9320-1EE1FA5597A5}" type="parTrans" cxnId="{02010917-A3F0-4D15-8340-48BAFD45C42B}">
      <dgm:prSet/>
      <dgm:spPr/>
      <dgm:t>
        <a:bodyPr/>
        <a:lstStyle/>
        <a:p>
          <a:endParaRPr lang="en-US"/>
        </a:p>
      </dgm:t>
    </dgm:pt>
    <dgm:pt modelId="{23F47BF1-A373-491B-9BA4-33A11F311390}" type="sibTrans" cxnId="{02010917-A3F0-4D15-8340-48BAFD45C42B}">
      <dgm:prSet/>
      <dgm:spPr/>
      <dgm:t>
        <a:bodyPr/>
        <a:lstStyle/>
        <a:p>
          <a:endParaRPr lang="en-US"/>
        </a:p>
      </dgm:t>
    </dgm:pt>
    <dgm:pt modelId="{05E0B7E0-6808-4D1D-9724-8E29AFADCF43}">
      <dgm:prSet/>
      <dgm:spPr/>
      <dgm:t>
        <a:bodyPr/>
        <a:lstStyle/>
        <a:p>
          <a:r>
            <a:rPr lang="en-US" b="0" baseline="0" dirty="0"/>
            <a:t>6- Tournament Controller</a:t>
          </a:r>
          <a:endParaRPr lang="en-US" dirty="0"/>
        </a:p>
      </dgm:t>
    </dgm:pt>
    <dgm:pt modelId="{85F9B1D4-58ED-4C0C-9180-D573A39D1CCC}" type="parTrans" cxnId="{11771D62-6F86-4765-A18D-E499546FA17E}">
      <dgm:prSet/>
      <dgm:spPr/>
      <dgm:t>
        <a:bodyPr/>
        <a:lstStyle/>
        <a:p>
          <a:endParaRPr lang="en-US"/>
        </a:p>
      </dgm:t>
    </dgm:pt>
    <dgm:pt modelId="{668A8E56-C6DA-4FD0-B0F5-55A48897FBCB}" type="sibTrans" cxnId="{11771D62-6F86-4765-A18D-E499546FA17E}">
      <dgm:prSet/>
      <dgm:spPr/>
      <dgm:t>
        <a:bodyPr/>
        <a:lstStyle/>
        <a:p>
          <a:endParaRPr lang="en-US"/>
        </a:p>
      </dgm:t>
    </dgm:pt>
    <dgm:pt modelId="{0CB95B56-99DC-4EB2-9657-65B1CA3FE04B}" type="pres">
      <dgm:prSet presAssocID="{CB8890FB-C3ED-49E0-96E5-97E9827334D1}" presName="linear" presStyleCnt="0">
        <dgm:presLayoutVars>
          <dgm:animLvl val="lvl"/>
          <dgm:resizeHandles val="exact"/>
        </dgm:presLayoutVars>
      </dgm:prSet>
      <dgm:spPr/>
    </dgm:pt>
    <dgm:pt modelId="{D26C76F8-8EE4-404F-AEFD-2639A254723F}" type="pres">
      <dgm:prSet presAssocID="{764086CD-76CB-4FA3-99DC-FE6B6CBCCCCC}" presName="parentText" presStyleLbl="node1" presStyleIdx="0" presStyleCnt="6" custLinFactY="-29854" custLinFactNeighborX="-1639" custLinFactNeighborY="-100000">
        <dgm:presLayoutVars>
          <dgm:chMax val="0"/>
          <dgm:bulletEnabled val="1"/>
        </dgm:presLayoutVars>
      </dgm:prSet>
      <dgm:spPr/>
    </dgm:pt>
    <dgm:pt modelId="{D2A5D2A5-7B1B-4E28-8AB2-2D5B7C5E62CF}" type="pres">
      <dgm:prSet presAssocID="{10B474AB-B851-4BC3-8896-FFFCCA5E33A1}" presName="spacer" presStyleCnt="0"/>
      <dgm:spPr/>
    </dgm:pt>
    <dgm:pt modelId="{DD552120-C3A9-4396-8BE1-F6F93D7D08AC}" type="pres">
      <dgm:prSet presAssocID="{0A0FDD17-CF7D-49AA-A27D-DC33A95C0959}" presName="parentText" presStyleLbl="node1" presStyleIdx="1" presStyleCnt="6">
        <dgm:presLayoutVars>
          <dgm:chMax val="0"/>
          <dgm:bulletEnabled val="1"/>
        </dgm:presLayoutVars>
      </dgm:prSet>
      <dgm:spPr/>
    </dgm:pt>
    <dgm:pt modelId="{E3FD432F-8095-4010-B45E-11A4589343FE}" type="pres">
      <dgm:prSet presAssocID="{B42D7ADE-076A-4908-9416-402A57685FA7}" presName="spacer" presStyleCnt="0"/>
      <dgm:spPr/>
    </dgm:pt>
    <dgm:pt modelId="{29911D5D-5E33-4E6B-B7BF-D2E68C54EC2B}" type="pres">
      <dgm:prSet presAssocID="{D193988E-5779-4248-881A-7ABBA17AEDEF}" presName="parentText" presStyleLbl="node1" presStyleIdx="2" presStyleCnt="6">
        <dgm:presLayoutVars>
          <dgm:chMax val="0"/>
          <dgm:bulletEnabled val="1"/>
        </dgm:presLayoutVars>
      </dgm:prSet>
      <dgm:spPr/>
    </dgm:pt>
    <dgm:pt modelId="{7DA06D4B-6E48-4AFA-96F7-660D7D960831}" type="pres">
      <dgm:prSet presAssocID="{A0F352F2-E232-4B57-82EF-4CCBC160460C}" presName="spacer" presStyleCnt="0"/>
      <dgm:spPr/>
    </dgm:pt>
    <dgm:pt modelId="{5B89EEE4-37B1-4771-8D21-A9B5C8CED64D}" type="pres">
      <dgm:prSet presAssocID="{9DD8C389-5C1E-415D-89B5-7B7F09797FFB}" presName="parentText" presStyleLbl="node1" presStyleIdx="3" presStyleCnt="6">
        <dgm:presLayoutVars>
          <dgm:chMax val="0"/>
          <dgm:bulletEnabled val="1"/>
        </dgm:presLayoutVars>
      </dgm:prSet>
      <dgm:spPr/>
    </dgm:pt>
    <dgm:pt modelId="{0715B99E-622E-4A1D-AA17-7F62B5C654C4}" type="pres">
      <dgm:prSet presAssocID="{0DA2C3BA-DC1B-40C0-8510-F3065940093D}" presName="spacer" presStyleCnt="0"/>
      <dgm:spPr/>
    </dgm:pt>
    <dgm:pt modelId="{52F3A6A6-B196-4181-896E-0F6088D5594C}" type="pres">
      <dgm:prSet presAssocID="{79F54C72-7386-4C11-B891-965757A0CDF2}" presName="parentText" presStyleLbl="node1" presStyleIdx="4" presStyleCnt="6">
        <dgm:presLayoutVars>
          <dgm:chMax val="0"/>
          <dgm:bulletEnabled val="1"/>
        </dgm:presLayoutVars>
      </dgm:prSet>
      <dgm:spPr/>
    </dgm:pt>
    <dgm:pt modelId="{C2E9B900-5714-4F6D-A921-673EE7F64EFA}" type="pres">
      <dgm:prSet presAssocID="{23F47BF1-A373-491B-9BA4-33A11F311390}" presName="spacer" presStyleCnt="0"/>
      <dgm:spPr/>
    </dgm:pt>
    <dgm:pt modelId="{20D18B57-D9EA-4697-BEFA-CF88BBF50BC5}" type="pres">
      <dgm:prSet presAssocID="{05E0B7E0-6808-4D1D-9724-8E29AFADCF43}" presName="parentText" presStyleLbl="node1" presStyleIdx="5" presStyleCnt="6">
        <dgm:presLayoutVars>
          <dgm:chMax val="0"/>
          <dgm:bulletEnabled val="1"/>
        </dgm:presLayoutVars>
      </dgm:prSet>
      <dgm:spPr/>
    </dgm:pt>
  </dgm:ptLst>
  <dgm:cxnLst>
    <dgm:cxn modelId="{71AD7D07-8D79-4EEE-B079-9CCA8C21C1FF}" type="presOf" srcId="{9DD8C389-5C1E-415D-89B5-7B7F09797FFB}" destId="{5B89EEE4-37B1-4771-8D21-A9B5C8CED64D}" srcOrd="0" destOrd="0" presId="urn:microsoft.com/office/officeart/2005/8/layout/vList2"/>
    <dgm:cxn modelId="{02010917-A3F0-4D15-8340-48BAFD45C42B}" srcId="{CB8890FB-C3ED-49E0-96E5-97E9827334D1}" destId="{79F54C72-7386-4C11-B891-965757A0CDF2}" srcOrd="4" destOrd="0" parTransId="{7DD1A724-10D9-4A90-9320-1EE1FA5597A5}" sibTransId="{23F47BF1-A373-491B-9BA4-33A11F311390}"/>
    <dgm:cxn modelId="{44EBA41A-588F-4410-841A-F7077455FF85}" srcId="{CB8890FB-C3ED-49E0-96E5-97E9827334D1}" destId="{764086CD-76CB-4FA3-99DC-FE6B6CBCCCCC}" srcOrd="0" destOrd="0" parTransId="{EC210C56-56C6-4F84-9CAD-F4644A640736}" sibTransId="{10B474AB-B851-4BC3-8896-FFFCCA5E33A1}"/>
    <dgm:cxn modelId="{2B4F3F34-A30A-4D9E-9575-74014E1801BB}" type="presOf" srcId="{764086CD-76CB-4FA3-99DC-FE6B6CBCCCCC}" destId="{D26C76F8-8EE4-404F-AEFD-2639A254723F}" srcOrd="0" destOrd="0" presId="urn:microsoft.com/office/officeart/2005/8/layout/vList2"/>
    <dgm:cxn modelId="{D21D3A54-ACB0-4AF9-8EC6-68BD7CB99303}" type="presOf" srcId="{0A0FDD17-CF7D-49AA-A27D-DC33A95C0959}" destId="{DD552120-C3A9-4396-8BE1-F6F93D7D08AC}" srcOrd="0" destOrd="0" presId="urn:microsoft.com/office/officeart/2005/8/layout/vList2"/>
    <dgm:cxn modelId="{11771D62-6F86-4765-A18D-E499546FA17E}" srcId="{CB8890FB-C3ED-49E0-96E5-97E9827334D1}" destId="{05E0B7E0-6808-4D1D-9724-8E29AFADCF43}" srcOrd="5" destOrd="0" parTransId="{85F9B1D4-58ED-4C0C-9180-D573A39D1CCC}" sibTransId="{668A8E56-C6DA-4FD0-B0F5-55A48897FBCB}"/>
    <dgm:cxn modelId="{614EA36F-AA56-40C2-BF2B-0096E394FDBB}" srcId="{CB8890FB-C3ED-49E0-96E5-97E9827334D1}" destId="{D193988E-5779-4248-881A-7ABBA17AEDEF}" srcOrd="2" destOrd="0" parTransId="{C28EDD91-9069-4509-BEBA-900125B82C08}" sibTransId="{A0F352F2-E232-4B57-82EF-4CCBC160460C}"/>
    <dgm:cxn modelId="{062CA071-DD10-4AA2-B62A-FF8A3DD31043}" srcId="{CB8890FB-C3ED-49E0-96E5-97E9827334D1}" destId="{9DD8C389-5C1E-415D-89B5-7B7F09797FFB}" srcOrd="3" destOrd="0" parTransId="{2BDC50FC-4880-4C08-86E6-05FBBAF67CBF}" sibTransId="{0DA2C3BA-DC1B-40C0-8510-F3065940093D}"/>
    <dgm:cxn modelId="{3A6B4794-B553-4892-AF67-1364CE10D72B}" type="presOf" srcId="{79F54C72-7386-4C11-B891-965757A0CDF2}" destId="{52F3A6A6-B196-4181-896E-0F6088D5594C}" srcOrd="0" destOrd="0" presId="urn:microsoft.com/office/officeart/2005/8/layout/vList2"/>
    <dgm:cxn modelId="{A28503B2-B3E2-49F6-9289-B28346971604}" type="presOf" srcId="{D193988E-5779-4248-881A-7ABBA17AEDEF}" destId="{29911D5D-5E33-4E6B-B7BF-D2E68C54EC2B}" srcOrd="0" destOrd="0" presId="urn:microsoft.com/office/officeart/2005/8/layout/vList2"/>
    <dgm:cxn modelId="{A18564D9-5A9C-4FFC-A3CE-B04E42E73C1B}" srcId="{CB8890FB-C3ED-49E0-96E5-97E9827334D1}" destId="{0A0FDD17-CF7D-49AA-A27D-DC33A95C0959}" srcOrd="1" destOrd="0" parTransId="{8D7B5C25-89A0-4081-ADF5-56274DB8CCEE}" sibTransId="{B42D7ADE-076A-4908-9416-402A57685FA7}"/>
    <dgm:cxn modelId="{9FA6AEDE-699F-4657-9390-7B4EFA6C58C0}" type="presOf" srcId="{05E0B7E0-6808-4D1D-9724-8E29AFADCF43}" destId="{20D18B57-D9EA-4697-BEFA-CF88BBF50BC5}" srcOrd="0" destOrd="0" presId="urn:microsoft.com/office/officeart/2005/8/layout/vList2"/>
    <dgm:cxn modelId="{359330F4-1BC8-4939-82C5-5E43000964B5}" type="presOf" srcId="{CB8890FB-C3ED-49E0-96E5-97E9827334D1}" destId="{0CB95B56-99DC-4EB2-9657-65B1CA3FE04B}" srcOrd="0" destOrd="0" presId="urn:microsoft.com/office/officeart/2005/8/layout/vList2"/>
    <dgm:cxn modelId="{4A87E34F-1190-4839-BED0-2AFD6FCBE5C2}" type="presParOf" srcId="{0CB95B56-99DC-4EB2-9657-65B1CA3FE04B}" destId="{D26C76F8-8EE4-404F-AEFD-2639A254723F}" srcOrd="0" destOrd="0" presId="urn:microsoft.com/office/officeart/2005/8/layout/vList2"/>
    <dgm:cxn modelId="{C0142041-FD7A-4F1B-A808-E26E43F59896}" type="presParOf" srcId="{0CB95B56-99DC-4EB2-9657-65B1CA3FE04B}" destId="{D2A5D2A5-7B1B-4E28-8AB2-2D5B7C5E62CF}" srcOrd="1" destOrd="0" presId="urn:microsoft.com/office/officeart/2005/8/layout/vList2"/>
    <dgm:cxn modelId="{B0CF1922-32D4-4AC2-90A0-93922D4A669D}" type="presParOf" srcId="{0CB95B56-99DC-4EB2-9657-65B1CA3FE04B}" destId="{DD552120-C3A9-4396-8BE1-F6F93D7D08AC}" srcOrd="2" destOrd="0" presId="urn:microsoft.com/office/officeart/2005/8/layout/vList2"/>
    <dgm:cxn modelId="{AC5F85CB-BE1D-4138-BE91-AAB4DA90F8F9}" type="presParOf" srcId="{0CB95B56-99DC-4EB2-9657-65B1CA3FE04B}" destId="{E3FD432F-8095-4010-B45E-11A4589343FE}" srcOrd="3" destOrd="0" presId="urn:microsoft.com/office/officeart/2005/8/layout/vList2"/>
    <dgm:cxn modelId="{BABDF644-7139-4006-999E-87C6094F99A6}" type="presParOf" srcId="{0CB95B56-99DC-4EB2-9657-65B1CA3FE04B}" destId="{29911D5D-5E33-4E6B-B7BF-D2E68C54EC2B}" srcOrd="4" destOrd="0" presId="urn:microsoft.com/office/officeart/2005/8/layout/vList2"/>
    <dgm:cxn modelId="{918C1F93-AC8F-4B2A-A367-FEF7F49E6B93}" type="presParOf" srcId="{0CB95B56-99DC-4EB2-9657-65B1CA3FE04B}" destId="{7DA06D4B-6E48-4AFA-96F7-660D7D960831}" srcOrd="5" destOrd="0" presId="urn:microsoft.com/office/officeart/2005/8/layout/vList2"/>
    <dgm:cxn modelId="{1707464B-DA7E-4CC3-9CB9-431C7836FAF2}" type="presParOf" srcId="{0CB95B56-99DC-4EB2-9657-65B1CA3FE04B}" destId="{5B89EEE4-37B1-4771-8D21-A9B5C8CED64D}" srcOrd="6" destOrd="0" presId="urn:microsoft.com/office/officeart/2005/8/layout/vList2"/>
    <dgm:cxn modelId="{ABD44E11-79AD-47F2-A036-E571BE070042}" type="presParOf" srcId="{0CB95B56-99DC-4EB2-9657-65B1CA3FE04B}" destId="{0715B99E-622E-4A1D-AA17-7F62B5C654C4}" srcOrd="7" destOrd="0" presId="urn:microsoft.com/office/officeart/2005/8/layout/vList2"/>
    <dgm:cxn modelId="{7DEB72EF-554D-4F87-8D06-784AE18C60D9}" type="presParOf" srcId="{0CB95B56-99DC-4EB2-9657-65B1CA3FE04B}" destId="{52F3A6A6-B196-4181-896E-0F6088D5594C}" srcOrd="8" destOrd="0" presId="urn:microsoft.com/office/officeart/2005/8/layout/vList2"/>
    <dgm:cxn modelId="{DD9AE44F-8B6E-466B-81F8-DF2A8D3516C0}" type="presParOf" srcId="{0CB95B56-99DC-4EB2-9657-65B1CA3FE04B}" destId="{C2E9B900-5714-4F6D-A921-673EE7F64EFA}" srcOrd="9" destOrd="0" presId="urn:microsoft.com/office/officeart/2005/8/layout/vList2"/>
    <dgm:cxn modelId="{93005C36-5E62-45A6-BDFD-0500749C93F1}" type="presParOf" srcId="{0CB95B56-99DC-4EB2-9657-65B1CA3FE04B}" destId="{20D18B57-D9EA-4697-BEFA-CF88BBF50BC5}" srcOrd="1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B8890FB-C3ED-49E0-96E5-97E9827334D1}"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764086CD-76CB-4FA3-99DC-FE6B6CBCCCCC}">
      <dgm:prSet custT="1"/>
      <dgm:spPr/>
      <dgm:t>
        <a:bodyPr/>
        <a:lstStyle/>
        <a:p>
          <a:r>
            <a:rPr lang="en-US" sz="1000" b="0" baseline="0" dirty="0"/>
            <a:t>2- </a:t>
          </a:r>
          <a:r>
            <a:rPr lang="en-US" sz="1000" b="0" baseline="0" dirty="0" err="1"/>
            <a:t>StartUpPhase</a:t>
          </a:r>
          <a:endParaRPr lang="en-US" sz="1000" dirty="0"/>
        </a:p>
      </dgm:t>
    </dgm:pt>
    <dgm:pt modelId="{EC210C56-56C6-4F84-9CAD-F4644A640736}" type="parTrans" cxnId="{44EBA41A-588F-4410-841A-F7077455FF85}">
      <dgm:prSet/>
      <dgm:spPr/>
      <dgm:t>
        <a:bodyPr/>
        <a:lstStyle/>
        <a:p>
          <a:endParaRPr lang="en-US" sz="1050"/>
        </a:p>
      </dgm:t>
    </dgm:pt>
    <dgm:pt modelId="{10B474AB-B851-4BC3-8896-FFFCCA5E33A1}" type="sibTrans" cxnId="{44EBA41A-588F-4410-841A-F7077455FF85}">
      <dgm:prSet/>
      <dgm:spPr/>
      <dgm:t>
        <a:bodyPr/>
        <a:lstStyle/>
        <a:p>
          <a:endParaRPr lang="en-US" sz="1050"/>
        </a:p>
      </dgm:t>
    </dgm:pt>
    <dgm:pt modelId="{0A0FDD17-CF7D-49AA-A27D-DC33A95C0959}">
      <dgm:prSet custT="1"/>
      <dgm:spPr/>
      <dgm:t>
        <a:bodyPr/>
        <a:lstStyle/>
        <a:p>
          <a:r>
            <a:rPr lang="en-US" sz="1000" b="0" baseline="0" dirty="0"/>
            <a:t>7- </a:t>
          </a:r>
          <a:r>
            <a:rPr lang="en-US" sz="1000" b="0" baseline="0" dirty="0" err="1"/>
            <a:t>ExecuteOrderPhase</a:t>
          </a:r>
          <a:endParaRPr lang="en-US" sz="1000" dirty="0"/>
        </a:p>
      </dgm:t>
    </dgm:pt>
    <dgm:pt modelId="{8D7B5C25-89A0-4081-ADF5-56274DB8CCEE}" type="parTrans" cxnId="{A18564D9-5A9C-4FFC-A3CE-B04E42E73C1B}">
      <dgm:prSet/>
      <dgm:spPr/>
      <dgm:t>
        <a:bodyPr/>
        <a:lstStyle/>
        <a:p>
          <a:endParaRPr lang="en-US" sz="1050"/>
        </a:p>
      </dgm:t>
    </dgm:pt>
    <dgm:pt modelId="{B42D7ADE-076A-4908-9416-402A57685FA7}" type="sibTrans" cxnId="{A18564D9-5A9C-4FFC-A3CE-B04E42E73C1B}">
      <dgm:prSet/>
      <dgm:spPr/>
      <dgm:t>
        <a:bodyPr/>
        <a:lstStyle/>
        <a:p>
          <a:endParaRPr lang="en-US" sz="1050"/>
        </a:p>
      </dgm:t>
    </dgm:pt>
    <dgm:pt modelId="{D193988E-5779-4248-881A-7ABBA17AEDEF}">
      <dgm:prSet custT="1"/>
      <dgm:spPr/>
      <dgm:t>
        <a:bodyPr/>
        <a:lstStyle/>
        <a:p>
          <a:r>
            <a:rPr lang="en-US" sz="1050" b="0" baseline="0" dirty="0"/>
            <a:t>8- </a:t>
          </a:r>
          <a:r>
            <a:rPr lang="en-US" sz="1050" b="0" baseline="0" dirty="0" err="1"/>
            <a:t>EditMapPhase</a:t>
          </a:r>
          <a:endParaRPr lang="en-US" sz="1050" dirty="0"/>
        </a:p>
      </dgm:t>
    </dgm:pt>
    <dgm:pt modelId="{C28EDD91-9069-4509-BEBA-900125B82C08}" type="parTrans" cxnId="{614EA36F-AA56-40C2-BF2B-0096E394FDBB}">
      <dgm:prSet/>
      <dgm:spPr/>
      <dgm:t>
        <a:bodyPr/>
        <a:lstStyle/>
        <a:p>
          <a:endParaRPr lang="en-US" sz="1050"/>
        </a:p>
      </dgm:t>
    </dgm:pt>
    <dgm:pt modelId="{A0F352F2-E232-4B57-82EF-4CCBC160460C}" type="sibTrans" cxnId="{614EA36F-AA56-40C2-BF2B-0096E394FDBB}">
      <dgm:prSet/>
      <dgm:spPr/>
      <dgm:t>
        <a:bodyPr/>
        <a:lstStyle/>
        <a:p>
          <a:endParaRPr lang="en-US" sz="1050"/>
        </a:p>
      </dgm:t>
    </dgm:pt>
    <dgm:pt modelId="{2F638E0B-13F8-4339-8089-8E3D8D728317}">
      <dgm:prSet custT="1"/>
      <dgm:spPr/>
      <dgm:t>
        <a:bodyPr/>
        <a:lstStyle/>
        <a:p>
          <a:r>
            <a:rPr lang="en-US" sz="1050" b="0" baseline="0" dirty="0"/>
            <a:t>5- </a:t>
          </a:r>
          <a:r>
            <a:rPr lang="en-US" sz="1050" b="0" baseline="0" dirty="0" err="1"/>
            <a:t>ExecuteDeployOrderPhase</a:t>
          </a:r>
          <a:endParaRPr lang="en-US" sz="1050" dirty="0"/>
        </a:p>
      </dgm:t>
    </dgm:pt>
    <dgm:pt modelId="{FE1FAD76-9338-4C91-8B75-31F39A849F2F}" type="parTrans" cxnId="{C90DBF1A-48F0-41AF-B8C8-2F45C4FFBCCF}">
      <dgm:prSet/>
      <dgm:spPr/>
      <dgm:t>
        <a:bodyPr/>
        <a:lstStyle/>
        <a:p>
          <a:endParaRPr lang="en-US"/>
        </a:p>
      </dgm:t>
    </dgm:pt>
    <dgm:pt modelId="{2512877F-89E4-424A-B643-55D56D2D0AC0}" type="sibTrans" cxnId="{C90DBF1A-48F0-41AF-B8C8-2F45C4FFBCCF}">
      <dgm:prSet/>
      <dgm:spPr/>
      <dgm:t>
        <a:bodyPr/>
        <a:lstStyle/>
        <a:p>
          <a:endParaRPr lang="en-US"/>
        </a:p>
      </dgm:t>
    </dgm:pt>
    <dgm:pt modelId="{3C789143-8D29-41AB-BCAC-7DB063CFCB1E}">
      <dgm:prSet custT="1"/>
      <dgm:spPr/>
      <dgm:t>
        <a:bodyPr/>
        <a:lstStyle/>
        <a:p>
          <a:r>
            <a:rPr lang="en-US" sz="1050" b="0" baseline="0" dirty="0"/>
            <a:t>6- </a:t>
          </a:r>
          <a:r>
            <a:rPr lang="en-US" sz="1050" b="0" baseline="0" dirty="0" err="1"/>
            <a:t>IssueOrderPhase</a:t>
          </a:r>
          <a:endParaRPr lang="en-US" sz="1050" dirty="0"/>
        </a:p>
      </dgm:t>
    </dgm:pt>
    <dgm:pt modelId="{7D2397C7-1A6B-4685-BA94-E007D164A41D}" type="parTrans" cxnId="{A06F75C0-8D08-4142-8179-DE8BB812CCB2}">
      <dgm:prSet/>
      <dgm:spPr/>
      <dgm:t>
        <a:bodyPr/>
        <a:lstStyle/>
        <a:p>
          <a:endParaRPr lang="en-US"/>
        </a:p>
      </dgm:t>
    </dgm:pt>
    <dgm:pt modelId="{931E67C5-D17B-4810-A48E-3B0D0E981244}" type="sibTrans" cxnId="{A06F75C0-8D08-4142-8179-DE8BB812CCB2}">
      <dgm:prSet/>
      <dgm:spPr/>
      <dgm:t>
        <a:bodyPr/>
        <a:lstStyle/>
        <a:p>
          <a:endParaRPr lang="en-US"/>
        </a:p>
      </dgm:t>
    </dgm:pt>
    <dgm:pt modelId="{3E3992DE-F32B-46C1-86DE-2487004F18A3}">
      <dgm:prSet custT="1"/>
      <dgm:spPr/>
      <dgm:t>
        <a:bodyPr/>
        <a:lstStyle/>
        <a:p>
          <a:r>
            <a:rPr lang="en-US" sz="1050" b="0" baseline="0" dirty="0"/>
            <a:t>1- Phase</a:t>
          </a:r>
          <a:endParaRPr lang="en-US" sz="1050" dirty="0"/>
        </a:p>
      </dgm:t>
    </dgm:pt>
    <dgm:pt modelId="{C7A23A5F-3095-4498-93A0-5341AB9CA0D7}" type="parTrans" cxnId="{736E4FDB-0183-45A8-818F-2D988D436595}">
      <dgm:prSet/>
      <dgm:spPr/>
      <dgm:t>
        <a:bodyPr/>
        <a:lstStyle/>
        <a:p>
          <a:endParaRPr lang="en-US"/>
        </a:p>
      </dgm:t>
    </dgm:pt>
    <dgm:pt modelId="{EE970F73-1FCD-40EA-8496-C43673E114F7}" type="sibTrans" cxnId="{736E4FDB-0183-45A8-818F-2D988D436595}">
      <dgm:prSet/>
      <dgm:spPr/>
      <dgm:t>
        <a:bodyPr/>
        <a:lstStyle/>
        <a:p>
          <a:endParaRPr lang="en-US"/>
        </a:p>
      </dgm:t>
    </dgm:pt>
    <dgm:pt modelId="{9DA95565-45CF-46CD-8ACB-2429CE653935}">
      <dgm:prSet custT="1"/>
      <dgm:spPr/>
      <dgm:t>
        <a:bodyPr/>
        <a:lstStyle/>
        <a:p>
          <a:r>
            <a:rPr lang="en-US" sz="1050" b="0" baseline="0" dirty="0"/>
            <a:t>10- </a:t>
          </a:r>
          <a:r>
            <a:rPr lang="en-US" sz="1050" b="0" baseline="0" dirty="0" err="1"/>
            <a:t>GameEngine</a:t>
          </a:r>
          <a:endParaRPr lang="en-US" sz="1050" dirty="0"/>
        </a:p>
      </dgm:t>
    </dgm:pt>
    <dgm:pt modelId="{C46614D3-F7B9-4E6A-A2FC-C09D04226083}" type="parTrans" cxnId="{AC110646-B8D2-4877-9D1B-02D919E8F3D8}">
      <dgm:prSet/>
      <dgm:spPr/>
      <dgm:t>
        <a:bodyPr/>
        <a:lstStyle/>
        <a:p>
          <a:endParaRPr lang="en-US"/>
        </a:p>
      </dgm:t>
    </dgm:pt>
    <dgm:pt modelId="{9E62BA2A-05C0-4B3F-A97F-208B54179DFA}" type="sibTrans" cxnId="{AC110646-B8D2-4877-9D1B-02D919E8F3D8}">
      <dgm:prSet/>
      <dgm:spPr/>
      <dgm:t>
        <a:bodyPr/>
        <a:lstStyle/>
        <a:p>
          <a:endParaRPr lang="en-US"/>
        </a:p>
      </dgm:t>
    </dgm:pt>
    <dgm:pt modelId="{B96652E0-90F6-4A7F-8AC6-C1C67A1D9B89}">
      <dgm:prSet custT="1"/>
      <dgm:spPr/>
      <dgm:t>
        <a:bodyPr/>
        <a:lstStyle/>
        <a:p>
          <a:r>
            <a:rPr lang="en-US" sz="1050" b="0" baseline="0" dirty="0"/>
            <a:t>3- </a:t>
          </a:r>
          <a:r>
            <a:rPr lang="en-US" sz="1050" dirty="0" err="1"/>
            <a:t>TournamentStartupPhase</a:t>
          </a:r>
          <a:endParaRPr lang="en-US" sz="1050" dirty="0"/>
        </a:p>
      </dgm:t>
    </dgm:pt>
    <dgm:pt modelId="{E3C910BA-896A-4DA5-AF15-E8945D82179E}" type="parTrans" cxnId="{59896C06-8EF8-4F75-B601-D7E44F223B43}">
      <dgm:prSet/>
      <dgm:spPr/>
      <dgm:t>
        <a:bodyPr/>
        <a:lstStyle/>
        <a:p>
          <a:endParaRPr lang="en-US"/>
        </a:p>
      </dgm:t>
    </dgm:pt>
    <dgm:pt modelId="{5E0087C2-81D8-4CD5-93D5-BD93B83D1A70}" type="sibTrans" cxnId="{59896C06-8EF8-4F75-B601-D7E44F223B43}">
      <dgm:prSet/>
      <dgm:spPr/>
      <dgm:t>
        <a:bodyPr/>
        <a:lstStyle/>
        <a:p>
          <a:endParaRPr lang="en-US"/>
        </a:p>
      </dgm:t>
    </dgm:pt>
    <dgm:pt modelId="{78B5186C-AA8C-49B3-BB9C-03C741FB0364}">
      <dgm:prSet custT="1"/>
      <dgm:spPr/>
      <dgm:t>
        <a:bodyPr/>
        <a:lstStyle/>
        <a:p>
          <a:r>
            <a:rPr lang="en-US" sz="1050" b="0" baseline="0" dirty="0"/>
            <a:t>4- </a:t>
          </a:r>
          <a:r>
            <a:rPr lang="en-US" sz="1050" b="0" baseline="0" dirty="0" err="1"/>
            <a:t>IssueDeployOrderPhase</a:t>
          </a:r>
          <a:endParaRPr lang="en-US" sz="1050" dirty="0"/>
        </a:p>
      </dgm:t>
    </dgm:pt>
    <dgm:pt modelId="{2E6CA7DC-23E7-4A24-8D0F-E2DFE53EE0C2}" type="parTrans" cxnId="{FA460211-C79C-4DEE-86EF-1E6682CA6FAA}">
      <dgm:prSet/>
      <dgm:spPr/>
      <dgm:t>
        <a:bodyPr/>
        <a:lstStyle/>
        <a:p>
          <a:endParaRPr lang="en-US"/>
        </a:p>
      </dgm:t>
    </dgm:pt>
    <dgm:pt modelId="{747F3474-BC42-452F-8F90-F11259A1B5BD}" type="sibTrans" cxnId="{FA460211-C79C-4DEE-86EF-1E6682CA6FAA}">
      <dgm:prSet/>
      <dgm:spPr/>
      <dgm:t>
        <a:bodyPr/>
        <a:lstStyle/>
        <a:p>
          <a:endParaRPr lang="en-US"/>
        </a:p>
      </dgm:t>
    </dgm:pt>
    <dgm:pt modelId="{CECB4E35-C6DC-417C-B6E3-1E5B7F4EC110}">
      <dgm:prSet custT="1"/>
      <dgm:spPr/>
      <dgm:t>
        <a:bodyPr/>
        <a:lstStyle/>
        <a:p>
          <a:r>
            <a:rPr lang="en-US" sz="1050" b="0" baseline="0" dirty="0"/>
            <a:t>9- </a:t>
          </a:r>
          <a:r>
            <a:rPr lang="en-US" sz="1050" b="0" baseline="0" dirty="0" err="1"/>
            <a:t>FishPhase</a:t>
          </a:r>
          <a:endParaRPr lang="en-US" sz="1050" dirty="0"/>
        </a:p>
      </dgm:t>
    </dgm:pt>
    <dgm:pt modelId="{44E2DB1B-6C27-4684-BE72-73B78DE9327C}" type="parTrans" cxnId="{AFDA822C-8219-4A50-A519-FA583BA0B726}">
      <dgm:prSet/>
      <dgm:spPr/>
      <dgm:t>
        <a:bodyPr/>
        <a:lstStyle/>
        <a:p>
          <a:endParaRPr lang="en-US"/>
        </a:p>
      </dgm:t>
    </dgm:pt>
    <dgm:pt modelId="{E1FF9B04-32DC-4DEF-BEC7-9ED0D8B07233}" type="sibTrans" cxnId="{AFDA822C-8219-4A50-A519-FA583BA0B726}">
      <dgm:prSet/>
      <dgm:spPr/>
      <dgm:t>
        <a:bodyPr/>
        <a:lstStyle/>
        <a:p>
          <a:endParaRPr lang="en-US"/>
        </a:p>
      </dgm:t>
    </dgm:pt>
    <dgm:pt modelId="{0CB95B56-99DC-4EB2-9657-65B1CA3FE04B}" type="pres">
      <dgm:prSet presAssocID="{CB8890FB-C3ED-49E0-96E5-97E9827334D1}" presName="linear" presStyleCnt="0">
        <dgm:presLayoutVars>
          <dgm:animLvl val="lvl"/>
          <dgm:resizeHandles val="exact"/>
        </dgm:presLayoutVars>
      </dgm:prSet>
      <dgm:spPr/>
    </dgm:pt>
    <dgm:pt modelId="{D26C76F8-8EE4-404F-AEFD-2639A254723F}" type="pres">
      <dgm:prSet presAssocID="{764086CD-76CB-4FA3-99DC-FE6B6CBCCCCC}" presName="parentText" presStyleLbl="node1" presStyleIdx="0" presStyleCnt="10" custLinFactY="91903" custLinFactNeighborY="100000">
        <dgm:presLayoutVars>
          <dgm:chMax val="0"/>
          <dgm:bulletEnabled val="1"/>
        </dgm:presLayoutVars>
      </dgm:prSet>
      <dgm:spPr/>
    </dgm:pt>
    <dgm:pt modelId="{D2A5D2A5-7B1B-4E28-8AB2-2D5B7C5E62CF}" type="pres">
      <dgm:prSet presAssocID="{10B474AB-B851-4BC3-8896-FFFCCA5E33A1}" presName="spacer" presStyleCnt="0"/>
      <dgm:spPr/>
    </dgm:pt>
    <dgm:pt modelId="{9144BDA2-78A3-464B-ADAC-C7EA0E103A7F}" type="pres">
      <dgm:prSet presAssocID="{B96652E0-90F6-4A7F-8AC6-C1C67A1D9B89}" presName="parentText" presStyleLbl="node1" presStyleIdx="1" presStyleCnt="10" custLinFactY="91903" custLinFactNeighborY="100000">
        <dgm:presLayoutVars>
          <dgm:chMax val="0"/>
          <dgm:bulletEnabled val="1"/>
        </dgm:presLayoutVars>
      </dgm:prSet>
      <dgm:spPr/>
    </dgm:pt>
    <dgm:pt modelId="{190F9AF7-49D8-466C-908B-D432917C9CA8}" type="pres">
      <dgm:prSet presAssocID="{5E0087C2-81D8-4CD5-93D5-BD93B83D1A70}" presName="spacer" presStyleCnt="0"/>
      <dgm:spPr/>
    </dgm:pt>
    <dgm:pt modelId="{D5A6D46B-9F02-4CDD-A471-D784512FE6D8}" type="pres">
      <dgm:prSet presAssocID="{78B5186C-AA8C-49B3-BB9C-03C741FB0364}" presName="parentText" presStyleLbl="node1" presStyleIdx="2" presStyleCnt="10" custLinFactY="91903" custLinFactNeighborY="100000">
        <dgm:presLayoutVars>
          <dgm:chMax val="0"/>
          <dgm:bulletEnabled val="1"/>
        </dgm:presLayoutVars>
      </dgm:prSet>
      <dgm:spPr/>
    </dgm:pt>
    <dgm:pt modelId="{F7262E4D-7515-4664-A19C-2AB41CD88493}" type="pres">
      <dgm:prSet presAssocID="{747F3474-BC42-452F-8F90-F11259A1B5BD}" presName="spacer" presStyleCnt="0"/>
      <dgm:spPr/>
    </dgm:pt>
    <dgm:pt modelId="{7570EF65-4313-4086-BB88-5F00849783D5}" type="pres">
      <dgm:prSet presAssocID="{3E3992DE-F32B-46C1-86DE-2487004F18A3}" presName="parentText" presStyleLbl="node1" presStyleIdx="3" presStyleCnt="10" custLinFactY="-328468" custLinFactNeighborX="5537" custLinFactNeighborY="-400000">
        <dgm:presLayoutVars>
          <dgm:chMax val="0"/>
          <dgm:bulletEnabled val="1"/>
        </dgm:presLayoutVars>
      </dgm:prSet>
      <dgm:spPr/>
    </dgm:pt>
    <dgm:pt modelId="{F332C171-2AFE-48C4-9DE5-7E6ADBA64B3C}" type="pres">
      <dgm:prSet presAssocID="{EE970F73-1FCD-40EA-8496-C43673E114F7}" presName="spacer" presStyleCnt="0"/>
      <dgm:spPr/>
    </dgm:pt>
    <dgm:pt modelId="{9D9C66A2-0CE4-41C4-AE19-C87B47EF0CD1}" type="pres">
      <dgm:prSet presAssocID="{2F638E0B-13F8-4339-8089-8E3D8D728317}" presName="parentText" presStyleLbl="node1" presStyleIdx="4" presStyleCnt="10" custLinFactY="-3519" custLinFactNeighborY="-100000">
        <dgm:presLayoutVars>
          <dgm:chMax val="0"/>
          <dgm:bulletEnabled val="1"/>
        </dgm:presLayoutVars>
      </dgm:prSet>
      <dgm:spPr/>
    </dgm:pt>
    <dgm:pt modelId="{52D73558-B545-4DC8-A0BE-5BDD1DDB5461}" type="pres">
      <dgm:prSet presAssocID="{2512877F-89E4-424A-B643-55D56D2D0AC0}" presName="spacer" presStyleCnt="0"/>
      <dgm:spPr/>
    </dgm:pt>
    <dgm:pt modelId="{C7774B71-7BA4-4C4E-833B-D9E7C78F989D}" type="pres">
      <dgm:prSet presAssocID="{3C789143-8D29-41AB-BCAC-7DB063CFCB1E}" presName="parentText" presStyleLbl="node1" presStyleIdx="5" presStyleCnt="10" custLinFactY="-13251" custLinFactNeighborY="-100000">
        <dgm:presLayoutVars>
          <dgm:chMax val="0"/>
          <dgm:bulletEnabled val="1"/>
        </dgm:presLayoutVars>
      </dgm:prSet>
      <dgm:spPr/>
    </dgm:pt>
    <dgm:pt modelId="{D99F88C0-9C0A-46B8-AD44-9D631140FF13}" type="pres">
      <dgm:prSet presAssocID="{931E67C5-D17B-4810-A48E-3B0D0E981244}" presName="spacer" presStyleCnt="0"/>
      <dgm:spPr/>
    </dgm:pt>
    <dgm:pt modelId="{DD552120-C3A9-4396-8BE1-F6F93D7D08AC}" type="pres">
      <dgm:prSet presAssocID="{0A0FDD17-CF7D-49AA-A27D-DC33A95C0959}" presName="parentText" presStyleLbl="node1" presStyleIdx="6" presStyleCnt="10" custLinFactY="-22983" custLinFactNeighborY="-100000">
        <dgm:presLayoutVars>
          <dgm:chMax val="0"/>
          <dgm:bulletEnabled val="1"/>
        </dgm:presLayoutVars>
      </dgm:prSet>
      <dgm:spPr/>
    </dgm:pt>
    <dgm:pt modelId="{E3FD432F-8095-4010-B45E-11A4589343FE}" type="pres">
      <dgm:prSet presAssocID="{B42D7ADE-076A-4908-9416-402A57685FA7}" presName="spacer" presStyleCnt="0"/>
      <dgm:spPr/>
    </dgm:pt>
    <dgm:pt modelId="{29911D5D-5E33-4E6B-B7BF-D2E68C54EC2B}" type="pres">
      <dgm:prSet presAssocID="{D193988E-5779-4248-881A-7ABBA17AEDEF}" presName="parentText" presStyleLbl="node1" presStyleIdx="7" presStyleCnt="10" custLinFactY="-32715" custLinFactNeighborY="-100000">
        <dgm:presLayoutVars>
          <dgm:chMax val="0"/>
          <dgm:bulletEnabled val="1"/>
        </dgm:presLayoutVars>
      </dgm:prSet>
      <dgm:spPr/>
    </dgm:pt>
    <dgm:pt modelId="{08B44FDF-BA55-4533-99F4-6CAA87607E76}" type="pres">
      <dgm:prSet presAssocID="{A0F352F2-E232-4B57-82EF-4CCBC160460C}" presName="spacer" presStyleCnt="0"/>
      <dgm:spPr/>
    </dgm:pt>
    <dgm:pt modelId="{3E13068E-2750-407B-8D9D-FCDE46C230D3}" type="pres">
      <dgm:prSet presAssocID="{CECB4E35-C6DC-417C-B6E3-1E5B7F4EC110}" presName="parentText" presStyleLbl="node1" presStyleIdx="8" presStyleCnt="10" custLinFactY="-32715" custLinFactNeighborY="-100000">
        <dgm:presLayoutVars>
          <dgm:chMax val="0"/>
          <dgm:bulletEnabled val="1"/>
        </dgm:presLayoutVars>
      </dgm:prSet>
      <dgm:spPr/>
    </dgm:pt>
    <dgm:pt modelId="{311AEB53-7951-4F14-A6C0-392867C6138C}" type="pres">
      <dgm:prSet presAssocID="{E1FF9B04-32DC-4DEF-BEC7-9ED0D8B07233}" presName="spacer" presStyleCnt="0"/>
      <dgm:spPr/>
    </dgm:pt>
    <dgm:pt modelId="{96AD9964-DF83-4720-A77F-46DA6852AE5A}" type="pres">
      <dgm:prSet presAssocID="{9DA95565-45CF-46CD-8ACB-2429CE653935}" presName="parentText" presStyleLbl="node1" presStyleIdx="9" presStyleCnt="10" custLinFactY="-32715" custLinFactNeighborY="-100000">
        <dgm:presLayoutVars>
          <dgm:chMax val="0"/>
          <dgm:bulletEnabled val="1"/>
        </dgm:presLayoutVars>
      </dgm:prSet>
      <dgm:spPr/>
    </dgm:pt>
  </dgm:ptLst>
  <dgm:cxnLst>
    <dgm:cxn modelId="{59896C06-8EF8-4F75-B601-D7E44F223B43}" srcId="{CB8890FB-C3ED-49E0-96E5-97E9827334D1}" destId="{B96652E0-90F6-4A7F-8AC6-C1C67A1D9B89}" srcOrd="1" destOrd="0" parTransId="{E3C910BA-896A-4DA5-AF15-E8945D82179E}" sibTransId="{5E0087C2-81D8-4CD5-93D5-BD93B83D1A70}"/>
    <dgm:cxn modelId="{FA460211-C79C-4DEE-86EF-1E6682CA6FAA}" srcId="{CB8890FB-C3ED-49E0-96E5-97E9827334D1}" destId="{78B5186C-AA8C-49B3-BB9C-03C741FB0364}" srcOrd="2" destOrd="0" parTransId="{2E6CA7DC-23E7-4A24-8D0F-E2DFE53EE0C2}" sibTransId="{747F3474-BC42-452F-8F90-F11259A1B5BD}"/>
    <dgm:cxn modelId="{44EBA41A-588F-4410-841A-F7077455FF85}" srcId="{CB8890FB-C3ED-49E0-96E5-97E9827334D1}" destId="{764086CD-76CB-4FA3-99DC-FE6B6CBCCCCC}" srcOrd="0" destOrd="0" parTransId="{EC210C56-56C6-4F84-9CAD-F4644A640736}" sibTransId="{10B474AB-B851-4BC3-8896-FFFCCA5E33A1}"/>
    <dgm:cxn modelId="{C90DBF1A-48F0-41AF-B8C8-2F45C4FFBCCF}" srcId="{CB8890FB-C3ED-49E0-96E5-97E9827334D1}" destId="{2F638E0B-13F8-4339-8089-8E3D8D728317}" srcOrd="4" destOrd="0" parTransId="{FE1FAD76-9338-4C91-8B75-31F39A849F2F}" sibTransId="{2512877F-89E4-424A-B643-55D56D2D0AC0}"/>
    <dgm:cxn modelId="{AFDA822C-8219-4A50-A519-FA583BA0B726}" srcId="{CB8890FB-C3ED-49E0-96E5-97E9827334D1}" destId="{CECB4E35-C6DC-417C-B6E3-1E5B7F4EC110}" srcOrd="8" destOrd="0" parTransId="{44E2DB1B-6C27-4684-BE72-73B78DE9327C}" sibTransId="{E1FF9B04-32DC-4DEF-BEC7-9ED0D8B07233}"/>
    <dgm:cxn modelId="{45DCAD2C-FC75-47E8-9E67-AD61648F14A0}" type="presOf" srcId="{78B5186C-AA8C-49B3-BB9C-03C741FB0364}" destId="{D5A6D46B-9F02-4CDD-A471-D784512FE6D8}" srcOrd="0" destOrd="0" presId="urn:microsoft.com/office/officeart/2005/8/layout/vList2"/>
    <dgm:cxn modelId="{2B4F3F34-A30A-4D9E-9575-74014E1801BB}" type="presOf" srcId="{764086CD-76CB-4FA3-99DC-FE6B6CBCCCCC}" destId="{D26C76F8-8EE4-404F-AEFD-2639A254723F}" srcOrd="0" destOrd="0" presId="urn:microsoft.com/office/officeart/2005/8/layout/vList2"/>
    <dgm:cxn modelId="{AC110646-B8D2-4877-9D1B-02D919E8F3D8}" srcId="{CB8890FB-C3ED-49E0-96E5-97E9827334D1}" destId="{9DA95565-45CF-46CD-8ACB-2429CE653935}" srcOrd="9" destOrd="0" parTransId="{C46614D3-F7B9-4E6A-A2FC-C09D04226083}" sibTransId="{9E62BA2A-05C0-4B3F-A97F-208B54179DFA}"/>
    <dgm:cxn modelId="{D21D3A54-ACB0-4AF9-8EC6-68BD7CB99303}" type="presOf" srcId="{0A0FDD17-CF7D-49AA-A27D-DC33A95C0959}" destId="{DD552120-C3A9-4396-8BE1-F6F93D7D08AC}" srcOrd="0" destOrd="0" presId="urn:microsoft.com/office/officeart/2005/8/layout/vList2"/>
    <dgm:cxn modelId="{43CF8D5A-4727-4F94-A974-18442D0E471D}" type="presOf" srcId="{CECB4E35-C6DC-417C-B6E3-1E5B7F4EC110}" destId="{3E13068E-2750-407B-8D9D-FCDE46C230D3}" srcOrd="0" destOrd="0" presId="urn:microsoft.com/office/officeart/2005/8/layout/vList2"/>
    <dgm:cxn modelId="{B43CCC65-C4C5-4647-B70D-4EB37F89E16D}" type="presOf" srcId="{2F638E0B-13F8-4339-8089-8E3D8D728317}" destId="{9D9C66A2-0CE4-41C4-AE19-C87B47EF0CD1}" srcOrd="0" destOrd="0" presId="urn:microsoft.com/office/officeart/2005/8/layout/vList2"/>
    <dgm:cxn modelId="{5ED67B6C-D67B-4C69-B66D-873D11E0D845}" type="presOf" srcId="{3E3992DE-F32B-46C1-86DE-2487004F18A3}" destId="{7570EF65-4313-4086-BB88-5F00849783D5}" srcOrd="0" destOrd="0" presId="urn:microsoft.com/office/officeart/2005/8/layout/vList2"/>
    <dgm:cxn modelId="{ECEBAE6D-A1DA-4E36-ABBC-6EA81FCBBD02}" type="presOf" srcId="{3C789143-8D29-41AB-BCAC-7DB063CFCB1E}" destId="{C7774B71-7BA4-4C4E-833B-D9E7C78F989D}" srcOrd="0" destOrd="0" presId="urn:microsoft.com/office/officeart/2005/8/layout/vList2"/>
    <dgm:cxn modelId="{614EA36F-AA56-40C2-BF2B-0096E394FDBB}" srcId="{CB8890FB-C3ED-49E0-96E5-97E9827334D1}" destId="{D193988E-5779-4248-881A-7ABBA17AEDEF}" srcOrd="7" destOrd="0" parTransId="{C28EDD91-9069-4509-BEBA-900125B82C08}" sibTransId="{A0F352F2-E232-4B57-82EF-4CCBC160460C}"/>
    <dgm:cxn modelId="{A28503B2-B3E2-49F6-9289-B28346971604}" type="presOf" srcId="{D193988E-5779-4248-881A-7ABBA17AEDEF}" destId="{29911D5D-5E33-4E6B-B7BF-D2E68C54EC2B}" srcOrd="0" destOrd="0" presId="urn:microsoft.com/office/officeart/2005/8/layout/vList2"/>
    <dgm:cxn modelId="{719B8CBA-D862-4C81-8A79-45CAF4996FC4}" type="presOf" srcId="{B96652E0-90F6-4A7F-8AC6-C1C67A1D9B89}" destId="{9144BDA2-78A3-464B-ADAC-C7EA0E103A7F}" srcOrd="0" destOrd="0" presId="urn:microsoft.com/office/officeart/2005/8/layout/vList2"/>
    <dgm:cxn modelId="{A06F75C0-8D08-4142-8179-DE8BB812CCB2}" srcId="{CB8890FB-C3ED-49E0-96E5-97E9827334D1}" destId="{3C789143-8D29-41AB-BCAC-7DB063CFCB1E}" srcOrd="5" destOrd="0" parTransId="{7D2397C7-1A6B-4685-BA94-E007D164A41D}" sibTransId="{931E67C5-D17B-4810-A48E-3B0D0E981244}"/>
    <dgm:cxn modelId="{A18564D9-5A9C-4FFC-A3CE-B04E42E73C1B}" srcId="{CB8890FB-C3ED-49E0-96E5-97E9827334D1}" destId="{0A0FDD17-CF7D-49AA-A27D-DC33A95C0959}" srcOrd="6" destOrd="0" parTransId="{8D7B5C25-89A0-4081-ADF5-56274DB8CCEE}" sibTransId="{B42D7ADE-076A-4908-9416-402A57685FA7}"/>
    <dgm:cxn modelId="{736E4FDB-0183-45A8-818F-2D988D436595}" srcId="{CB8890FB-C3ED-49E0-96E5-97E9827334D1}" destId="{3E3992DE-F32B-46C1-86DE-2487004F18A3}" srcOrd="3" destOrd="0" parTransId="{C7A23A5F-3095-4498-93A0-5341AB9CA0D7}" sibTransId="{EE970F73-1FCD-40EA-8496-C43673E114F7}"/>
    <dgm:cxn modelId="{E374DDE2-F5B2-48B7-B36F-3B51945CCD6F}" type="presOf" srcId="{9DA95565-45CF-46CD-8ACB-2429CE653935}" destId="{96AD9964-DF83-4720-A77F-46DA6852AE5A}" srcOrd="0" destOrd="0" presId="urn:microsoft.com/office/officeart/2005/8/layout/vList2"/>
    <dgm:cxn modelId="{359330F4-1BC8-4939-82C5-5E43000964B5}" type="presOf" srcId="{CB8890FB-C3ED-49E0-96E5-97E9827334D1}" destId="{0CB95B56-99DC-4EB2-9657-65B1CA3FE04B}" srcOrd="0" destOrd="0" presId="urn:microsoft.com/office/officeart/2005/8/layout/vList2"/>
    <dgm:cxn modelId="{4A87E34F-1190-4839-BED0-2AFD6FCBE5C2}" type="presParOf" srcId="{0CB95B56-99DC-4EB2-9657-65B1CA3FE04B}" destId="{D26C76F8-8EE4-404F-AEFD-2639A254723F}" srcOrd="0" destOrd="0" presId="urn:microsoft.com/office/officeart/2005/8/layout/vList2"/>
    <dgm:cxn modelId="{C0142041-FD7A-4F1B-A808-E26E43F59896}" type="presParOf" srcId="{0CB95B56-99DC-4EB2-9657-65B1CA3FE04B}" destId="{D2A5D2A5-7B1B-4E28-8AB2-2D5B7C5E62CF}" srcOrd="1" destOrd="0" presId="urn:microsoft.com/office/officeart/2005/8/layout/vList2"/>
    <dgm:cxn modelId="{B69CE363-AF0A-445C-B9F6-640331365406}" type="presParOf" srcId="{0CB95B56-99DC-4EB2-9657-65B1CA3FE04B}" destId="{9144BDA2-78A3-464B-ADAC-C7EA0E103A7F}" srcOrd="2" destOrd="0" presId="urn:microsoft.com/office/officeart/2005/8/layout/vList2"/>
    <dgm:cxn modelId="{F9FE60DC-9003-4256-B354-7E20F2D210EE}" type="presParOf" srcId="{0CB95B56-99DC-4EB2-9657-65B1CA3FE04B}" destId="{190F9AF7-49D8-466C-908B-D432917C9CA8}" srcOrd="3" destOrd="0" presId="urn:microsoft.com/office/officeart/2005/8/layout/vList2"/>
    <dgm:cxn modelId="{A354710F-FEA4-4167-AAAA-A3730558A00F}" type="presParOf" srcId="{0CB95B56-99DC-4EB2-9657-65B1CA3FE04B}" destId="{D5A6D46B-9F02-4CDD-A471-D784512FE6D8}" srcOrd="4" destOrd="0" presId="urn:microsoft.com/office/officeart/2005/8/layout/vList2"/>
    <dgm:cxn modelId="{0093079B-C1D0-4CD5-A97D-CB206415F7DB}" type="presParOf" srcId="{0CB95B56-99DC-4EB2-9657-65B1CA3FE04B}" destId="{F7262E4D-7515-4664-A19C-2AB41CD88493}" srcOrd="5" destOrd="0" presId="urn:microsoft.com/office/officeart/2005/8/layout/vList2"/>
    <dgm:cxn modelId="{4E509055-CD8E-4784-94ED-D1FB7C0CCF81}" type="presParOf" srcId="{0CB95B56-99DC-4EB2-9657-65B1CA3FE04B}" destId="{7570EF65-4313-4086-BB88-5F00849783D5}" srcOrd="6" destOrd="0" presId="urn:microsoft.com/office/officeart/2005/8/layout/vList2"/>
    <dgm:cxn modelId="{4B47DD6E-1B96-4ACF-92BC-594F95440604}" type="presParOf" srcId="{0CB95B56-99DC-4EB2-9657-65B1CA3FE04B}" destId="{F332C171-2AFE-48C4-9DE5-7E6ADBA64B3C}" srcOrd="7" destOrd="0" presId="urn:microsoft.com/office/officeart/2005/8/layout/vList2"/>
    <dgm:cxn modelId="{C241C3FF-1942-4057-B59C-FDAFCACF718D}" type="presParOf" srcId="{0CB95B56-99DC-4EB2-9657-65B1CA3FE04B}" destId="{9D9C66A2-0CE4-41C4-AE19-C87B47EF0CD1}" srcOrd="8" destOrd="0" presId="urn:microsoft.com/office/officeart/2005/8/layout/vList2"/>
    <dgm:cxn modelId="{E48F0718-D658-41FA-BEAF-BA68BAC6BCA6}" type="presParOf" srcId="{0CB95B56-99DC-4EB2-9657-65B1CA3FE04B}" destId="{52D73558-B545-4DC8-A0BE-5BDD1DDB5461}" srcOrd="9" destOrd="0" presId="urn:microsoft.com/office/officeart/2005/8/layout/vList2"/>
    <dgm:cxn modelId="{96E0FDA6-AAB4-4386-9F73-6787E445D7AE}" type="presParOf" srcId="{0CB95B56-99DC-4EB2-9657-65B1CA3FE04B}" destId="{C7774B71-7BA4-4C4E-833B-D9E7C78F989D}" srcOrd="10" destOrd="0" presId="urn:microsoft.com/office/officeart/2005/8/layout/vList2"/>
    <dgm:cxn modelId="{E580AF6D-AE6C-49B1-9CE9-EC81F694DC67}" type="presParOf" srcId="{0CB95B56-99DC-4EB2-9657-65B1CA3FE04B}" destId="{D99F88C0-9C0A-46B8-AD44-9D631140FF13}" srcOrd="11" destOrd="0" presId="urn:microsoft.com/office/officeart/2005/8/layout/vList2"/>
    <dgm:cxn modelId="{B0CF1922-32D4-4AC2-90A0-93922D4A669D}" type="presParOf" srcId="{0CB95B56-99DC-4EB2-9657-65B1CA3FE04B}" destId="{DD552120-C3A9-4396-8BE1-F6F93D7D08AC}" srcOrd="12" destOrd="0" presId="urn:microsoft.com/office/officeart/2005/8/layout/vList2"/>
    <dgm:cxn modelId="{AC5F85CB-BE1D-4138-BE91-AAB4DA90F8F9}" type="presParOf" srcId="{0CB95B56-99DC-4EB2-9657-65B1CA3FE04B}" destId="{E3FD432F-8095-4010-B45E-11A4589343FE}" srcOrd="13" destOrd="0" presId="urn:microsoft.com/office/officeart/2005/8/layout/vList2"/>
    <dgm:cxn modelId="{BABDF644-7139-4006-999E-87C6094F99A6}" type="presParOf" srcId="{0CB95B56-99DC-4EB2-9657-65B1CA3FE04B}" destId="{29911D5D-5E33-4E6B-B7BF-D2E68C54EC2B}" srcOrd="14" destOrd="0" presId="urn:microsoft.com/office/officeart/2005/8/layout/vList2"/>
    <dgm:cxn modelId="{444530B4-ACAD-4768-8866-18F4E32E015E}" type="presParOf" srcId="{0CB95B56-99DC-4EB2-9657-65B1CA3FE04B}" destId="{08B44FDF-BA55-4533-99F4-6CAA87607E76}" srcOrd="15" destOrd="0" presId="urn:microsoft.com/office/officeart/2005/8/layout/vList2"/>
    <dgm:cxn modelId="{D7DB9238-A6EE-46F9-A0E4-49C57257E521}" type="presParOf" srcId="{0CB95B56-99DC-4EB2-9657-65B1CA3FE04B}" destId="{3E13068E-2750-407B-8D9D-FCDE46C230D3}" srcOrd="16" destOrd="0" presId="urn:microsoft.com/office/officeart/2005/8/layout/vList2"/>
    <dgm:cxn modelId="{44BFA714-E7CB-4E90-8367-37C63A2FC30E}" type="presParOf" srcId="{0CB95B56-99DC-4EB2-9657-65B1CA3FE04B}" destId="{311AEB53-7951-4F14-A6C0-392867C6138C}" srcOrd="17" destOrd="0" presId="urn:microsoft.com/office/officeart/2005/8/layout/vList2"/>
    <dgm:cxn modelId="{D1D33F5C-1819-4B87-A12B-8C8B459799BE}" type="presParOf" srcId="{0CB95B56-99DC-4EB2-9657-65B1CA3FE04B}" destId="{96AD9964-DF83-4720-A77F-46DA6852AE5A}" srcOrd="1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B8890FB-C3ED-49E0-96E5-97E9827334D1}"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764086CD-76CB-4FA3-99DC-FE6B6CBCCCCC}">
      <dgm:prSet custT="1"/>
      <dgm:spPr/>
      <dgm:t>
        <a:bodyPr/>
        <a:lstStyle/>
        <a:p>
          <a:r>
            <a:rPr lang="en-US" sz="1600" b="0" baseline="0" dirty="0"/>
            <a:t>1- </a:t>
          </a:r>
          <a:r>
            <a:rPr lang="en-US" sz="1600" b="0" baseline="0" dirty="0" err="1"/>
            <a:t>FileLogObserver</a:t>
          </a:r>
          <a:endParaRPr lang="en-US" sz="1600" dirty="0"/>
        </a:p>
      </dgm:t>
    </dgm:pt>
    <dgm:pt modelId="{EC210C56-56C6-4F84-9CAD-F4644A640736}" type="parTrans" cxnId="{44EBA41A-588F-4410-841A-F7077455FF85}">
      <dgm:prSet/>
      <dgm:spPr/>
      <dgm:t>
        <a:bodyPr/>
        <a:lstStyle/>
        <a:p>
          <a:endParaRPr lang="en-US" sz="1050"/>
        </a:p>
      </dgm:t>
    </dgm:pt>
    <dgm:pt modelId="{10B474AB-B851-4BC3-8896-FFFCCA5E33A1}" type="sibTrans" cxnId="{44EBA41A-588F-4410-841A-F7077455FF85}">
      <dgm:prSet/>
      <dgm:spPr/>
      <dgm:t>
        <a:bodyPr/>
        <a:lstStyle/>
        <a:p>
          <a:endParaRPr lang="en-US" sz="1050"/>
        </a:p>
      </dgm:t>
    </dgm:pt>
    <dgm:pt modelId="{0A0FDD17-CF7D-49AA-A27D-DC33A95C0959}">
      <dgm:prSet custT="1"/>
      <dgm:spPr/>
      <dgm:t>
        <a:bodyPr/>
        <a:lstStyle/>
        <a:p>
          <a:r>
            <a:rPr lang="en-US" sz="1600" b="0" baseline="0" dirty="0"/>
            <a:t>2- Observer</a:t>
          </a:r>
          <a:endParaRPr lang="en-US" sz="1600" dirty="0"/>
        </a:p>
      </dgm:t>
    </dgm:pt>
    <dgm:pt modelId="{8D7B5C25-89A0-4081-ADF5-56274DB8CCEE}" type="parTrans" cxnId="{A18564D9-5A9C-4FFC-A3CE-B04E42E73C1B}">
      <dgm:prSet/>
      <dgm:spPr/>
      <dgm:t>
        <a:bodyPr/>
        <a:lstStyle/>
        <a:p>
          <a:endParaRPr lang="en-US" sz="1050"/>
        </a:p>
      </dgm:t>
    </dgm:pt>
    <dgm:pt modelId="{B42D7ADE-076A-4908-9416-402A57685FA7}" type="sibTrans" cxnId="{A18564D9-5A9C-4FFC-A3CE-B04E42E73C1B}">
      <dgm:prSet/>
      <dgm:spPr/>
      <dgm:t>
        <a:bodyPr/>
        <a:lstStyle/>
        <a:p>
          <a:endParaRPr lang="en-US" sz="1050"/>
        </a:p>
      </dgm:t>
    </dgm:pt>
    <dgm:pt modelId="{0CB95B56-99DC-4EB2-9657-65B1CA3FE04B}" type="pres">
      <dgm:prSet presAssocID="{CB8890FB-C3ED-49E0-96E5-97E9827334D1}" presName="linear" presStyleCnt="0">
        <dgm:presLayoutVars>
          <dgm:animLvl val="lvl"/>
          <dgm:resizeHandles val="exact"/>
        </dgm:presLayoutVars>
      </dgm:prSet>
      <dgm:spPr/>
    </dgm:pt>
    <dgm:pt modelId="{D26C76F8-8EE4-404F-AEFD-2639A254723F}" type="pres">
      <dgm:prSet presAssocID="{764086CD-76CB-4FA3-99DC-FE6B6CBCCCCC}" presName="parentText" presStyleLbl="node1" presStyleIdx="0" presStyleCnt="2" custLinFactY="-29854" custLinFactNeighborX="-1639" custLinFactNeighborY="-100000">
        <dgm:presLayoutVars>
          <dgm:chMax val="0"/>
          <dgm:bulletEnabled val="1"/>
        </dgm:presLayoutVars>
      </dgm:prSet>
      <dgm:spPr/>
    </dgm:pt>
    <dgm:pt modelId="{D2A5D2A5-7B1B-4E28-8AB2-2D5B7C5E62CF}" type="pres">
      <dgm:prSet presAssocID="{10B474AB-B851-4BC3-8896-FFFCCA5E33A1}" presName="spacer" presStyleCnt="0"/>
      <dgm:spPr/>
    </dgm:pt>
    <dgm:pt modelId="{DD552120-C3A9-4396-8BE1-F6F93D7D08AC}" type="pres">
      <dgm:prSet presAssocID="{0A0FDD17-CF7D-49AA-A27D-DC33A95C0959}" presName="parentText" presStyleLbl="node1" presStyleIdx="1" presStyleCnt="2" custLinFactNeighborY="11154">
        <dgm:presLayoutVars>
          <dgm:chMax val="0"/>
          <dgm:bulletEnabled val="1"/>
        </dgm:presLayoutVars>
      </dgm:prSet>
      <dgm:spPr/>
    </dgm:pt>
  </dgm:ptLst>
  <dgm:cxnLst>
    <dgm:cxn modelId="{44EBA41A-588F-4410-841A-F7077455FF85}" srcId="{CB8890FB-C3ED-49E0-96E5-97E9827334D1}" destId="{764086CD-76CB-4FA3-99DC-FE6B6CBCCCCC}" srcOrd="0" destOrd="0" parTransId="{EC210C56-56C6-4F84-9CAD-F4644A640736}" sibTransId="{10B474AB-B851-4BC3-8896-FFFCCA5E33A1}"/>
    <dgm:cxn modelId="{2B4F3F34-A30A-4D9E-9575-74014E1801BB}" type="presOf" srcId="{764086CD-76CB-4FA3-99DC-FE6B6CBCCCCC}" destId="{D26C76F8-8EE4-404F-AEFD-2639A254723F}" srcOrd="0" destOrd="0" presId="urn:microsoft.com/office/officeart/2005/8/layout/vList2"/>
    <dgm:cxn modelId="{D21D3A54-ACB0-4AF9-8EC6-68BD7CB99303}" type="presOf" srcId="{0A0FDD17-CF7D-49AA-A27D-DC33A95C0959}" destId="{DD552120-C3A9-4396-8BE1-F6F93D7D08AC}" srcOrd="0" destOrd="0" presId="urn:microsoft.com/office/officeart/2005/8/layout/vList2"/>
    <dgm:cxn modelId="{A18564D9-5A9C-4FFC-A3CE-B04E42E73C1B}" srcId="{CB8890FB-C3ED-49E0-96E5-97E9827334D1}" destId="{0A0FDD17-CF7D-49AA-A27D-DC33A95C0959}" srcOrd="1" destOrd="0" parTransId="{8D7B5C25-89A0-4081-ADF5-56274DB8CCEE}" sibTransId="{B42D7ADE-076A-4908-9416-402A57685FA7}"/>
    <dgm:cxn modelId="{359330F4-1BC8-4939-82C5-5E43000964B5}" type="presOf" srcId="{CB8890FB-C3ED-49E0-96E5-97E9827334D1}" destId="{0CB95B56-99DC-4EB2-9657-65B1CA3FE04B}" srcOrd="0" destOrd="0" presId="urn:microsoft.com/office/officeart/2005/8/layout/vList2"/>
    <dgm:cxn modelId="{4A87E34F-1190-4839-BED0-2AFD6FCBE5C2}" type="presParOf" srcId="{0CB95B56-99DC-4EB2-9657-65B1CA3FE04B}" destId="{D26C76F8-8EE4-404F-AEFD-2639A254723F}" srcOrd="0" destOrd="0" presId="urn:microsoft.com/office/officeart/2005/8/layout/vList2"/>
    <dgm:cxn modelId="{C0142041-FD7A-4F1B-A808-E26E43F59896}" type="presParOf" srcId="{0CB95B56-99DC-4EB2-9657-65B1CA3FE04B}" destId="{D2A5D2A5-7B1B-4E28-8AB2-2D5B7C5E62CF}" srcOrd="1" destOrd="0" presId="urn:microsoft.com/office/officeart/2005/8/layout/vList2"/>
    <dgm:cxn modelId="{B0CF1922-32D4-4AC2-90A0-93922D4A669D}" type="presParOf" srcId="{0CB95B56-99DC-4EB2-9657-65B1CA3FE04B}" destId="{DD552120-C3A9-4396-8BE1-F6F93D7D08AC}"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26C76F8-8EE4-404F-AEFD-2639A254723F}">
      <dsp:nvSpPr>
        <dsp:cNvPr id="0" name=""/>
        <dsp:cNvSpPr/>
      </dsp:nvSpPr>
      <dsp:spPr>
        <a:xfrm>
          <a:off x="0" y="0"/>
          <a:ext cx="7272808" cy="3042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l" defTabSz="355600">
            <a:lnSpc>
              <a:spcPct val="90000"/>
            </a:lnSpc>
            <a:spcBef>
              <a:spcPct val="0"/>
            </a:spcBef>
            <a:spcAft>
              <a:spcPct val="35000"/>
            </a:spcAft>
            <a:buNone/>
          </a:pPr>
          <a:r>
            <a:rPr lang="en-US" sz="800" b="0" kern="1200" baseline="0" dirty="0"/>
            <a:t>1- Player</a:t>
          </a:r>
          <a:endParaRPr lang="en-US" sz="800" kern="1200" dirty="0"/>
        </a:p>
      </dsp:txBody>
      <dsp:txXfrm>
        <a:off x="14850" y="14850"/>
        <a:ext cx="7243108" cy="274500"/>
      </dsp:txXfrm>
    </dsp:sp>
    <dsp:sp modelId="{B4A36445-B66F-43A4-84B8-C47694452147}">
      <dsp:nvSpPr>
        <dsp:cNvPr id="0" name=""/>
        <dsp:cNvSpPr/>
      </dsp:nvSpPr>
      <dsp:spPr>
        <a:xfrm>
          <a:off x="0" y="3440216"/>
          <a:ext cx="7272808" cy="3042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l" defTabSz="355600">
            <a:lnSpc>
              <a:spcPct val="90000"/>
            </a:lnSpc>
            <a:spcBef>
              <a:spcPct val="0"/>
            </a:spcBef>
            <a:spcAft>
              <a:spcPct val="35000"/>
            </a:spcAft>
            <a:buNone/>
          </a:pPr>
          <a:r>
            <a:rPr lang="en-US" sz="800" b="0" kern="1200" baseline="0" dirty="0"/>
            <a:t>11- Tournament</a:t>
          </a:r>
          <a:endParaRPr lang="en-US" sz="800" kern="1200" dirty="0"/>
        </a:p>
      </dsp:txBody>
      <dsp:txXfrm>
        <a:off x="14850" y="3455066"/>
        <a:ext cx="7243108" cy="274500"/>
      </dsp:txXfrm>
    </dsp:sp>
    <dsp:sp modelId="{8A5E586C-E19C-4666-ADAD-13BC7501CEF2}">
      <dsp:nvSpPr>
        <dsp:cNvPr id="0" name=""/>
        <dsp:cNvSpPr/>
      </dsp:nvSpPr>
      <dsp:spPr>
        <a:xfrm>
          <a:off x="0" y="1372879"/>
          <a:ext cx="7272808" cy="3042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l" defTabSz="355600">
            <a:lnSpc>
              <a:spcPct val="90000"/>
            </a:lnSpc>
            <a:spcBef>
              <a:spcPct val="0"/>
            </a:spcBef>
            <a:spcAft>
              <a:spcPct val="35000"/>
            </a:spcAft>
            <a:buNone/>
          </a:pPr>
          <a:r>
            <a:rPr lang="en-US" sz="800" b="0" kern="1200" baseline="0" dirty="0"/>
            <a:t>5- Game Context</a:t>
          </a:r>
          <a:endParaRPr lang="en-US" sz="800" kern="1200" dirty="0"/>
        </a:p>
      </dsp:txBody>
      <dsp:txXfrm>
        <a:off x="14850" y="1387729"/>
        <a:ext cx="7243108" cy="274500"/>
      </dsp:txXfrm>
    </dsp:sp>
    <dsp:sp modelId="{DD552120-C3A9-4396-8BE1-F6F93D7D08AC}">
      <dsp:nvSpPr>
        <dsp:cNvPr id="0" name=""/>
        <dsp:cNvSpPr/>
      </dsp:nvSpPr>
      <dsp:spPr>
        <a:xfrm>
          <a:off x="0" y="292759"/>
          <a:ext cx="7272808" cy="3042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l" defTabSz="355600">
            <a:lnSpc>
              <a:spcPct val="90000"/>
            </a:lnSpc>
            <a:spcBef>
              <a:spcPct val="0"/>
            </a:spcBef>
            <a:spcAft>
              <a:spcPct val="35000"/>
            </a:spcAft>
            <a:buNone/>
          </a:pPr>
          <a:r>
            <a:rPr lang="en-US" sz="800" b="0" kern="1200" baseline="0"/>
            <a:t>2- Continent</a:t>
          </a:r>
          <a:endParaRPr lang="en-US" sz="800" kern="1200"/>
        </a:p>
      </dsp:txBody>
      <dsp:txXfrm>
        <a:off x="14850" y="307609"/>
        <a:ext cx="7243108" cy="274500"/>
      </dsp:txXfrm>
    </dsp:sp>
    <dsp:sp modelId="{29911D5D-5E33-4E6B-B7BF-D2E68C54EC2B}">
      <dsp:nvSpPr>
        <dsp:cNvPr id="0" name=""/>
        <dsp:cNvSpPr/>
      </dsp:nvSpPr>
      <dsp:spPr>
        <a:xfrm>
          <a:off x="0" y="652798"/>
          <a:ext cx="7272808" cy="3042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l" defTabSz="355600">
            <a:lnSpc>
              <a:spcPct val="90000"/>
            </a:lnSpc>
            <a:spcBef>
              <a:spcPct val="0"/>
            </a:spcBef>
            <a:spcAft>
              <a:spcPct val="35000"/>
            </a:spcAft>
            <a:buNone/>
          </a:pPr>
          <a:r>
            <a:rPr lang="en-US" sz="800" b="0" kern="1200" baseline="0" dirty="0"/>
            <a:t>3- Country</a:t>
          </a:r>
          <a:endParaRPr lang="en-US" sz="800" kern="1200" dirty="0"/>
        </a:p>
      </dsp:txBody>
      <dsp:txXfrm>
        <a:off x="14850" y="667648"/>
        <a:ext cx="7243108" cy="274500"/>
      </dsp:txXfrm>
    </dsp:sp>
    <dsp:sp modelId="{5B89EEE4-37B1-4771-8D21-A9B5C8CED64D}">
      <dsp:nvSpPr>
        <dsp:cNvPr id="0" name=""/>
        <dsp:cNvSpPr/>
      </dsp:nvSpPr>
      <dsp:spPr>
        <a:xfrm>
          <a:off x="0" y="1012840"/>
          <a:ext cx="7272808" cy="3042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l" defTabSz="355600">
            <a:lnSpc>
              <a:spcPct val="90000"/>
            </a:lnSpc>
            <a:spcBef>
              <a:spcPct val="0"/>
            </a:spcBef>
            <a:spcAft>
              <a:spcPct val="35000"/>
            </a:spcAft>
            <a:buNone/>
          </a:pPr>
          <a:r>
            <a:rPr lang="en-US" sz="800" b="0" kern="1200" baseline="0" dirty="0"/>
            <a:t>4- Game State</a:t>
          </a:r>
          <a:endParaRPr lang="en-US" sz="800" kern="1200" dirty="0"/>
        </a:p>
      </dsp:txBody>
      <dsp:txXfrm>
        <a:off x="14850" y="1027690"/>
        <a:ext cx="7243108" cy="274500"/>
      </dsp:txXfrm>
    </dsp:sp>
    <dsp:sp modelId="{F76BB1BF-1D86-4BF9-97E8-76F17F8C8CBE}">
      <dsp:nvSpPr>
        <dsp:cNvPr id="0" name=""/>
        <dsp:cNvSpPr/>
      </dsp:nvSpPr>
      <dsp:spPr>
        <a:xfrm>
          <a:off x="0" y="1716751"/>
          <a:ext cx="7272808" cy="3042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l" defTabSz="355600">
            <a:lnSpc>
              <a:spcPct val="90000"/>
            </a:lnSpc>
            <a:spcBef>
              <a:spcPct val="0"/>
            </a:spcBef>
            <a:spcAft>
              <a:spcPct val="35000"/>
            </a:spcAft>
            <a:buNone/>
          </a:pPr>
          <a:r>
            <a:rPr lang="en-US" sz="800" kern="1200" dirty="0"/>
            <a:t>6- Orders: </a:t>
          </a:r>
          <a:r>
            <a:rPr lang="en-US" sz="800" kern="1200" dirty="0" err="1"/>
            <a:t>deployOrder</a:t>
          </a:r>
          <a:r>
            <a:rPr lang="en-US" sz="800" kern="1200" dirty="0"/>
            <a:t>, </a:t>
          </a:r>
          <a:r>
            <a:rPr lang="en-US" sz="800" kern="1200" dirty="0" err="1"/>
            <a:t>AdvanceOrder</a:t>
          </a:r>
          <a:r>
            <a:rPr lang="en-US" sz="800" kern="1200" dirty="0"/>
            <a:t>, </a:t>
          </a:r>
          <a:r>
            <a:rPr lang="en-US" sz="800" kern="1200" dirty="0" err="1"/>
            <a:t>AirliftOrder</a:t>
          </a:r>
          <a:r>
            <a:rPr lang="en-US" sz="800" kern="1200" dirty="0"/>
            <a:t>, </a:t>
          </a:r>
          <a:r>
            <a:rPr lang="en-US" sz="800" kern="1200" dirty="0" err="1"/>
            <a:t>BombOrder</a:t>
          </a:r>
          <a:r>
            <a:rPr lang="en-US" sz="800" kern="1200" dirty="0"/>
            <a:t>, </a:t>
          </a:r>
          <a:r>
            <a:rPr lang="en-US" sz="800" kern="1200" dirty="0" err="1"/>
            <a:t>BlockadeOrder</a:t>
          </a:r>
          <a:r>
            <a:rPr lang="en-US" sz="800" kern="1200" dirty="0"/>
            <a:t>, </a:t>
          </a:r>
          <a:r>
            <a:rPr lang="en-US" sz="800" kern="1200" dirty="0" err="1"/>
            <a:t>DiplomacyOrder</a:t>
          </a:r>
          <a:r>
            <a:rPr lang="en-US" sz="800" kern="1200" dirty="0"/>
            <a:t> </a:t>
          </a:r>
        </a:p>
      </dsp:txBody>
      <dsp:txXfrm>
        <a:off x="14850" y="1731601"/>
        <a:ext cx="7243108" cy="274500"/>
      </dsp:txXfrm>
    </dsp:sp>
    <dsp:sp modelId="{1B8EF46D-5AAD-4927-95A4-126A898A1A7B}">
      <dsp:nvSpPr>
        <dsp:cNvPr id="0" name=""/>
        <dsp:cNvSpPr/>
      </dsp:nvSpPr>
      <dsp:spPr>
        <a:xfrm>
          <a:off x="0" y="2076791"/>
          <a:ext cx="7272808" cy="3042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l" defTabSz="355600">
            <a:lnSpc>
              <a:spcPct val="90000"/>
            </a:lnSpc>
            <a:spcBef>
              <a:spcPct val="0"/>
            </a:spcBef>
            <a:spcAft>
              <a:spcPct val="35000"/>
            </a:spcAft>
            <a:buNone/>
          </a:pPr>
          <a:r>
            <a:rPr lang="en-US" sz="800" b="0" kern="1200" baseline="0" dirty="0"/>
            <a:t>7- Card</a:t>
          </a:r>
          <a:endParaRPr lang="en-US" sz="800" kern="1200" dirty="0"/>
        </a:p>
      </dsp:txBody>
      <dsp:txXfrm>
        <a:off x="14850" y="2091641"/>
        <a:ext cx="7243108" cy="274500"/>
      </dsp:txXfrm>
    </dsp:sp>
    <dsp:sp modelId="{C824B687-39D5-442D-AB2B-79C184252233}">
      <dsp:nvSpPr>
        <dsp:cNvPr id="0" name=""/>
        <dsp:cNvSpPr/>
      </dsp:nvSpPr>
      <dsp:spPr>
        <a:xfrm>
          <a:off x="0" y="2436830"/>
          <a:ext cx="7272808" cy="3042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l" defTabSz="355600">
            <a:lnSpc>
              <a:spcPct val="90000"/>
            </a:lnSpc>
            <a:spcBef>
              <a:spcPct val="0"/>
            </a:spcBef>
            <a:spcAft>
              <a:spcPct val="35000"/>
            </a:spcAft>
            <a:buNone/>
          </a:pPr>
          <a:r>
            <a:rPr lang="en-US" sz="800" kern="1200" dirty="0"/>
            <a:t>8- </a:t>
          </a:r>
          <a:r>
            <a:rPr lang="en-US" sz="800" kern="1200" dirty="0" err="1"/>
            <a:t>LogEntryBuffer</a:t>
          </a:r>
          <a:endParaRPr lang="en-US" sz="800" kern="1200" dirty="0"/>
        </a:p>
      </dsp:txBody>
      <dsp:txXfrm>
        <a:off x="14850" y="2451680"/>
        <a:ext cx="7243108" cy="274500"/>
      </dsp:txXfrm>
    </dsp:sp>
    <dsp:sp modelId="{52F3A6A6-B196-4181-896E-0F6088D5594C}">
      <dsp:nvSpPr>
        <dsp:cNvPr id="0" name=""/>
        <dsp:cNvSpPr/>
      </dsp:nvSpPr>
      <dsp:spPr>
        <a:xfrm>
          <a:off x="0" y="2796872"/>
          <a:ext cx="7272808" cy="3042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l" defTabSz="355600">
            <a:lnSpc>
              <a:spcPct val="90000"/>
            </a:lnSpc>
            <a:spcBef>
              <a:spcPct val="0"/>
            </a:spcBef>
            <a:spcAft>
              <a:spcPct val="35000"/>
            </a:spcAft>
            <a:buNone/>
          </a:pPr>
          <a:r>
            <a:rPr lang="en-US" sz="800" b="0" kern="1200" baseline="0" dirty="0"/>
            <a:t>9- Observable</a:t>
          </a:r>
          <a:endParaRPr lang="en-US" sz="800" kern="1200" dirty="0"/>
        </a:p>
      </dsp:txBody>
      <dsp:txXfrm>
        <a:off x="14850" y="2811722"/>
        <a:ext cx="7243108" cy="274500"/>
      </dsp:txXfrm>
    </dsp:sp>
    <dsp:sp modelId="{A60D80D8-6BCB-4CF3-ACF3-19640D2B5801}">
      <dsp:nvSpPr>
        <dsp:cNvPr id="0" name=""/>
        <dsp:cNvSpPr/>
      </dsp:nvSpPr>
      <dsp:spPr>
        <a:xfrm>
          <a:off x="0" y="3156911"/>
          <a:ext cx="7272808" cy="3042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l" defTabSz="355600">
            <a:lnSpc>
              <a:spcPct val="90000"/>
            </a:lnSpc>
            <a:spcBef>
              <a:spcPct val="0"/>
            </a:spcBef>
            <a:spcAft>
              <a:spcPct val="35000"/>
            </a:spcAft>
            <a:buNone/>
          </a:pPr>
          <a:r>
            <a:rPr lang="en-US" sz="800" b="0" kern="1200" baseline="0" dirty="0"/>
            <a:t>10- Behaviors: </a:t>
          </a:r>
          <a:r>
            <a:rPr lang="en-US" sz="800" b="0" i="0" kern="1200" dirty="0" err="1"/>
            <a:t>AggressiveStrategyBehavior</a:t>
          </a:r>
          <a:r>
            <a:rPr lang="en-US" sz="800" b="0" i="0" kern="1200" dirty="0"/>
            <a:t>, </a:t>
          </a:r>
          <a:r>
            <a:rPr lang="en-US" sz="800" b="0" i="0" kern="1200" dirty="0" err="1"/>
            <a:t>BenevolentStrategyBehavior</a:t>
          </a:r>
          <a:r>
            <a:rPr lang="en-US" sz="800" b="0" i="0" kern="1200" dirty="0"/>
            <a:t>, </a:t>
          </a:r>
          <a:r>
            <a:rPr lang="en-US" sz="800" b="0" i="0" kern="1200" dirty="0" err="1"/>
            <a:t>CheaterStrategyBehavior</a:t>
          </a:r>
          <a:r>
            <a:rPr lang="en-US" sz="800" b="0" i="0" kern="1200" dirty="0"/>
            <a:t>, </a:t>
          </a:r>
          <a:r>
            <a:rPr lang="en-US" sz="800" b="0" i="0" kern="1200" dirty="0" err="1"/>
            <a:t>HumanStrategyBehavior</a:t>
          </a:r>
          <a:r>
            <a:rPr lang="en-US" sz="800" b="0" i="0" kern="1200" dirty="0"/>
            <a:t>, </a:t>
          </a:r>
          <a:r>
            <a:rPr lang="en-US" sz="800" b="0" i="0" kern="1200" dirty="0" err="1"/>
            <a:t>RandomStrategyBehavior</a:t>
          </a:r>
          <a:r>
            <a:rPr lang="en-US" sz="800" b="0" i="0" kern="1200" dirty="0"/>
            <a:t>, </a:t>
          </a:r>
          <a:r>
            <a:rPr lang="en-US" sz="800" b="0" i="0" kern="1200" dirty="0" err="1"/>
            <a:t>StrategyBehavior</a:t>
          </a:r>
          <a:r>
            <a:rPr lang="en-US" sz="800" b="0" i="0" kern="1200" dirty="0"/>
            <a:t> </a:t>
          </a:r>
          <a:endParaRPr lang="en-US" sz="800" b="0" kern="1200" dirty="0"/>
        </a:p>
      </dsp:txBody>
      <dsp:txXfrm>
        <a:off x="14850" y="3171761"/>
        <a:ext cx="7243108" cy="2745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26C76F8-8EE4-404F-AEFD-2639A254723F}">
      <dsp:nvSpPr>
        <dsp:cNvPr id="0" name=""/>
        <dsp:cNvSpPr/>
      </dsp:nvSpPr>
      <dsp:spPr>
        <a:xfrm>
          <a:off x="0" y="0"/>
          <a:ext cx="4392488" cy="3276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b="0" kern="1200" baseline="0" dirty="0"/>
            <a:t>1- Command</a:t>
          </a:r>
          <a:endParaRPr lang="en-US" sz="1400" kern="1200" dirty="0"/>
        </a:p>
      </dsp:txBody>
      <dsp:txXfrm>
        <a:off x="15992" y="15992"/>
        <a:ext cx="4360504" cy="295616"/>
      </dsp:txXfrm>
    </dsp:sp>
    <dsp:sp modelId="{DD552120-C3A9-4396-8BE1-F6F93D7D08AC}">
      <dsp:nvSpPr>
        <dsp:cNvPr id="0" name=""/>
        <dsp:cNvSpPr/>
      </dsp:nvSpPr>
      <dsp:spPr>
        <a:xfrm>
          <a:off x="0" y="400444"/>
          <a:ext cx="4392488" cy="3276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b="0" kern="1200" baseline="0" dirty="0"/>
            <a:t>2- Country Controller</a:t>
          </a:r>
          <a:endParaRPr lang="en-US" sz="1400" kern="1200" dirty="0"/>
        </a:p>
      </dsp:txBody>
      <dsp:txXfrm>
        <a:off x="15992" y="416436"/>
        <a:ext cx="4360504" cy="295616"/>
      </dsp:txXfrm>
    </dsp:sp>
    <dsp:sp modelId="{29911D5D-5E33-4E6B-B7BF-D2E68C54EC2B}">
      <dsp:nvSpPr>
        <dsp:cNvPr id="0" name=""/>
        <dsp:cNvSpPr/>
      </dsp:nvSpPr>
      <dsp:spPr>
        <a:xfrm>
          <a:off x="0" y="768364"/>
          <a:ext cx="4392488" cy="3276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b="0" kern="1200" baseline="0" dirty="0"/>
            <a:t>3- Map Controller</a:t>
          </a:r>
          <a:endParaRPr lang="en-US" sz="1400" kern="1200" dirty="0"/>
        </a:p>
      </dsp:txBody>
      <dsp:txXfrm>
        <a:off x="15992" y="784356"/>
        <a:ext cx="4360504" cy="295616"/>
      </dsp:txXfrm>
    </dsp:sp>
    <dsp:sp modelId="{5B89EEE4-37B1-4771-8D21-A9B5C8CED64D}">
      <dsp:nvSpPr>
        <dsp:cNvPr id="0" name=""/>
        <dsp:cNvSpPr/>
      </dsp:nvSpPr>
      <dsp:spPr>
        <a:xfrm>
          <a:off x="0" y="1136284"/>
          <a:ext cx="4392488" cy="3276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b="0" kern="1200" baseline="0" dirty="0"/>
            <a:t>4- Order Controller</a:t>
          </a:r>
          <a:endParaRPr lang="en-US" sz="1400" kern="1200" dirty="0"/>
        </a:p>
      </dsp:txBody>
      <dsp:txXfrm>
        <a:off x="15992" y="1152276"/>
        <a:ext cx="4360504" cy="295616"/>
      </dsp:txXfrm>
    </dsp:sp>
    <dsp:sp modelId="{52F3A6A6-B196-4181-896E-0F6088D5594C}">
      <dsp:nvSpPr>
        <dsp:cNvPr id="0" name=""/>
        <dsp:cNvSpPr/>
      </dsp:nvSpPr>
      <dsp:spPr>
        <a:xfrm>
          <a:off x="0" y="1504203"/>
          <a:ext cx="4392488" cy="3276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b="0" kern="1200" baseline="0" dirty="0"/>
            <a:t>5- Play Controller</a:t>
          </a:r>
          <a:endParaRPr lang="en-US" sz="1400" kern="1200" dirty="0"/>
        </a:p>
      </dsp:txBody>
      <dsp:txXfrm>
        <a:off x="15992" y="1520195"/>
        <a:ext cx="4360504" cy="295616"/>
      </dsp:txXfrm>
    </dsp:sp>
    <dsp:sp modelId="{20D18B57-D9EA-4697-BEFA-CF88BBF50BC5}">
      <dsp:nvSpPr>
        <dsp:cNvPr id="0" name=""/>
        <dsp:cNvSpPr/>
      </dsp:nvSpPr>
      <dsp:spPr>
        <a:xfrm>
          <a:off x="0" y="1872124"/>
          <a:ext cx="4392488" cy="3276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b="0" kern="1200" baseline="0" dirty="0"/>
            <a:t>6- Tournament Controller</a:t>
          </a:r>
          <a:endParaRPr lang="en-US" sz="1400" kern="1200" dirty="0"/>
        </a:p>
      </dsp:txBody>
      <dsp:txXfrm>
        <a:off x="15992" y="1888116"/>
        <a:ext cx="4360504" cy="29561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26C76F8-8EE4-404F-AEFD-2639A254723F}">
      <dsp:nvSpPr>
        <dsp:cNvPr id="0" name=""/>
        <dsp:cNvSpPr/>
      </dsp:nvSpPr>
      <dsp:spPr>
        <a:xfrm>
          <a:off x="0" y="366116"/>
          <a:ext cx="7236296" cy="31824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l" defTabSz="444500">
            <a:lnSpc>
              <a:spcPct val="90000"/>
            </a:lnSpc>
            <a:spcBef>
              <a:spcPct val="0"/>
            </a:spcBef>
            <a:spcAft>
              <a:spcPct val="35000"/>
            </a:spcAft>
            <a:buNone/>
          </a:pPr>
          <a:r>
            <a:rPr lang="en-US" sz="1000" b="0" kern="1200" baseline="0" dirty="0"/>
            <a:t>2- </a:t>
          </a:r>
          <a:r>
            <a:rPr lang="en-US" sz="1000" b="0" kern="1200" baseline="0" dirty="0" err="1"/>
            <a:t>StartUpPhase</a:t>
          </a:r>
          <a:endParaRPr lang="en-US" sz="1000" kern="1200" dirty="0"/>
        </a:p>
      </dsp:txBody>
      <dsp:txXfrm>
        <a:off x="15535" y="381651"/>
        <a:ext cx="7205226" cy="287170"/>
      </dsp:txXfrm>
    </dsp:sp>
    <dsp:sp modelId="{9144BDA2-78A3-464B-ADAC-C7EA0E103A7F}">
      <dsp:nvSpPr>
        <dsp:cNvPr id="0" name=""/>
        <dsp:cNvSpPr/>
      </dsp:nvSpPr>
      <dsp:spPr>
        <a:xfrm>
          <a:off x="0" y="733316"/>
          <a:ext cx="7236296" cy="31824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66725">
            <a:lnSpc>
              <a:spcPct val="90000"/>
            </a:lnSpc>
            <a:spcBef>
              <a:spcPct val="0"/>
            </a:spcBef>
            <a:spcAft>
              <a:spcPct val="35000"/>
            </a:spcAft>
            <a:buNone/>
          </a:pPr>
          <a:r>
            <a:rPr lang="en-US" sz="1050" b="0" kern="1200" baseline="0" dirty="0"/>
            <a:t>3- </a:t>
          </a:r>
          <a:r>
            <a:rPr lang="en-US" sz="1050" kern="1200" dirty="0" err="1"/>
            <a:t>TournamentStartupPhase</a:t>
          </a:r>
          <a:endParaRPr lang="en-US" sz="1050" kern="1200" dirty="0"/>
        </a:p>
      </dsp:txBody>
      <dsp:txXfrm>
        <a:off x="15535" y="748851"/>
        <a:ext cx="7205226" cy="287170"/>
      </dsp:txXfrm>
    </dsp:sp>
    <dsp:sp modelId="{D5A6D46B-9F02-4CDD-A471-D784512FE6D8}">
      <dsp:nvSpPr>
        <dsp:cNvPr id="0" name=""/>
        <dsp:cNvSpPr/>
      </dsp:nvSpPr>
      <dsp:spPr>
        <a:xfrm>
          <a:off x="0" y="1100516"/>
          <a:ext cx="7236296" cy="31824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66725">
            <a:lnSpc>
              <a:spcPct val="90000"/>
            </a:lnSpc>
            <a:spcBef>
              <a:spcPct val="0"/>
            </a:spcBef>
            <a:spcAft>
              <a:spcPct val="35000"/>
            </a:spcAft>
            <a:buNone/>
          </a:pPr>
          <a:r>
            <a:rPr lang="en-US" sz="1050" b="0" kern="1200" baseline="0" dirty="0"/>
            <a:t>4- </a:t>
          </a:r>
          <a:r>
            <a:rPr lang="en-US" sz="1050" b="0" kern="1200" baseline="0" dirty="0" err="1"/>
            <a:t>IssueDeployOrderPhase</a:t>
          </a:r>
          <a:endParaRPr lang="en-US" sz="1050" kern="1200" dirty="0"/>
        </a:p>
      </dsp:txBody>
      <dsp:txXfrm>
        <a:off x="15535" y="1116051"/>
        <a:ext cx="7205226" cy="287170"/>
      </dsp:txXfrm>
    </dsp:sp>
    <dsp:sp modelId="{7570EF65-4313-4086-BB88-5F00849783D5}">
      <dsp:nvSpPr>
        <dsp:cNvPr id="0" name=""/>
        <dsp:cNvSpPr/>
      </dsp:nvSpPr>
      <dsp:spPr>
        <a:xfrm>
          <a:off x="0" y="0"/>
          <a:ext cx="7236296" cy="31824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66725">
            <a:lnSpc>
              <a:spcPct val="90000"/>
            </a:lnSpc>
            <a:spcBef>
              <a:spcPct val="0"/>
            </a:spcBef>
            <a:spcAft>
              <a:spcPct val="35000"/>
            </a:spcAft>
            <a:buNone/>
          </a:pPr>
          <a:r>
            <a:rPr lang="en-US" sz="1050" b="0" kern="1200" baseline="0" dirty="0"/>
            <a:t>1- Phase</a:t>
          </a:r>
          <a:endParaRPr lang="en-US" sz="1050" kern="1200" dirty="0"/>
        </a:p>
      </dsp:txBody>
      <dsp:txXfrm>
        <a:off x="15535" y="15535"/>
        <a:ext cx="7205226" cy="287170"/>
      </dsp:txXfrm>
    </dsp:sp>
    <dsp:sp modelId="{9D9C66A2-0CE4-41C4-AE19-C87B47EF0CD1}">
      <dsp:nvSpPr>
        <dsp:cNvPr id="0" name=""/>
        <dsp:cNvSpPr/>
      </dsp:nvSpPr>
      <dsp:spPr>
        <a:xfrm>
          <a:off x="0" y="1433325"/>
          <a:ext cx="7236296" cy="31824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66725">
            <a:lnSpc>
              <a:spcPct val="90000"/>
            </a:lnSpc>
            <a:spcBef>
              <a:spcPct val="0"/>
            </a:spcBef>
            <a:spcAft>
              <a:spcPct val="35000"/>
            </a:spcAft>
            <a:buNone/>
          </a:pPr>
          <a:r>
            <a:rPr lang="en-US" sz="1050" b="0" kern="1200" baseline="0" dirty="0"/>
            <a:t>5- </a:t>
          </a:r>
          <a:r>
            <a:rPr lang="en-US" sz="1050" b="0" kern="1200" baseline="0" dirty="0" err="1"/>
            <a:t>ExecuteDeployOrderPhase</a:t>
          </a:r>
          <a:endParaRPr lang="en-US" sz="1050" kern="1200" dirty="0"/>
        </a:p>
      </dsp:txBody>
      <dsp:txXfrm>
        <a:off x="15535" y="1448860"/>
        <a:ext cx="7205226" cy="287170"/>
      </dsp:txXfrm>
    </dsp:sp>
    <dsp:sp modelId="{C7774B71-7BA4-4C4E-833B-D9E7C78F989D}">
      <dsp:nvSpPr>
        <dsp:cNvPr id="0" name=""/>
        <dsp:cNvSpPr/>
      </dsp:nvSpPr>
      <dsp:spPr>
        <a:xfrm>
          <a:off x="0" y="1769554"/>
          <a:ext cx="7236296" cy="31824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66725">
            <a:lnSpc>
              <a:spcPct val="90000"/>
            </a:lnSpc>
            <a:spcBef>
              <a:spcPct val="0"/>
            </a:spcBef>
            <a:spcAft>
              <a:spcPct val="35000"/>
            </a:spcAft>
            <a:buNone/>
          </a:pPr>
          <a:r>
            <a:rPr lang="en-US" sz="1050" b="0" kern="1200" baseline="0" dirty="0"/>
            <a:t>6- </a:t>
          </a:r>
          <a:r>
            <a:rPr lang="en-US" sz="1050" b="0" kern="1200" baseline="0" dirty="0" err="1"/>
            <a:t>IssueOrderPhase</a:t>
          </a:r>
          <a:endParaRPr lang="en-US" sz="1050" kern="1200" dirty="0"/>
        </a:p>
      </dsp:txBody>
      <dsp:txXfrm>
        <a:off x="15535" y="1785089"/>
        <a:ext cx="7205226" cy="287170"/>
      </dsp:txXfrm>
    </dsp:sp>
    <dsp:sp modelId="{DD552120-C3A9-4396-8BE1-F6F93D7D08AC}">
      <dsp:nvSpPr>
        <dsp:cNvPr id="0" name=""/>
        <dsp:cNvSpPr/>
      </dsp:nvSpPr>
      <dsp:spPr>
        <a:xfrm>
          <a:off x="0" y="2105782"/>
          <a:ext cx="7236296" cy="31824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l" defTabSz="444500">
            <a:lnSpc>
              <a:spcPct val="90000"/>
            </a:lnSpc>
            <a:spcBef>
              <a:spcPct val="0"/>
            </a:spcBef>
            <a:spcAft>
              <a:spcPct val="35000"/>
            </a:spcAft>
            <a:buNone/>
          </a:pPr>
          <a:r>
            <a:rPr lang="en-US" sz="1000" b="0" kern="1200" baseline="0" dirty="0"/>
            <a:t>7- </a:t>
          </a:r>
          <a:r>
            <a:rPr lang="en-US" sz="1000" b="0" kern="1200" baseline="0" dirty="0" err="1"/>
            <a:t>ExecuteOrderPhase</a:t>
          </a:r>
          <a:endParaRPr lang="en-US" sz="1000" kern="1200" dirty="0"/>
        </a:p>
      </dsp:txBody>
      <dsp:txXfrm>
        <a:off x="15535" y="2121317"/>
        <a:ext cx="7205226" cy="287170"/>
      </dsp:txXfrm>
    </dsp:sp>
    <dsp:sp modelId="{29911D5D-5E33-4E6B-B7BF-D2E68C54EC2B}">
      <dsp:nvSpPr>
        <dsp:cNvPr id="0" name=""/>
        <dsp:cNvSpPr/>
      </dsp:nvSpPr>
      <dsp:spPr>
        <a:xfrm>
          <a:off x="0" y="2442011"/>
          <a:ext cx="7236296" cy="31824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66725">
            <a:lnSpc>
              <a:spcPct val="90000"/>
            </a:lnSpc>
            <a:spcBef>
              <a:spcPct val="0"/>
            </a:spcBef>
            <a:spcAft>
              <a:spcPct val="35000"/>
            </a:spcAft>
            <a:buNone/>
          </a:pPr>
          <a:r>
            <a:rPr lang="en-US" sz="1050" b="0" kern="1200" baseline="0" dirty="0"/>
            <a:t>8- </a:t>
          </a:r>
          <a:r>
            <a:rPr lang="en-US" sz="1050" b="0" kern="1200" baseline="0" dirty="0" err="1"/>
            <a:t>EditMapPhase</a:t>
          </a:r>
          <a:endParaRPr lang="en-US" sz="1050" kern="1200" dirty="0"/>
        </a:p>
      </dsp:txBody>
      <dsp:txXfrm>
        <a:off x="15535" y="2457546"/>
        <a:ext cx="7205226" cy="287170"/>
      </dsp:txXfrm>
    </dsp:sp>
    <dsp:sp modelId="{3E13068E-2750-407B-8D9D-FCDE46C230D3}">
      <dsp:nvSpPr>
        <dsp:cNvPr id="0" name=""/>
        <dsp:cNvSpPr/>
      </dsp:nvSpPr>
      <dsp:spPr>
        <a:xfrm>
          <a:off x="0" y="2809211"/>
          <a:ext cx="7236296" cy="31824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66725">
            <a:lnSpc>
              <a:spcPct val="90000"/>
            </a:lnSpc>
            <a:spcBef>
              <a:spcPct val="0"/>
            </a:spcBef>
            <a:spcAft>
              <a:spcPct val="35000"/>
            </a:spcAft>
            <a:buNone/>
          </a:pPr>
          <a:r>
            <a:rPr lang="en-US" sz="1050" b="0" kern="1200" baseline="0" dirty="0"/>
            <a:t>9- </a:t>
          </a:r>
          <a:r>
            <a:rPr lang="en-US" sz="1050" b="0" kern="1200" baseline="0" dirty="0" err="1"/>
            <a:t>FishPhase</a:t>
          </a:r>
          <a:endParaRPr lang="en-US" sz="1050" kern="1200" dirty="0"/>
        </a:p>
      </dsp:txBody>
      <dsp:txXfrm>
        <a:off x="15535" y="2824746"/>
        <a:ext cx="7205226" cy="287170"/>
      </dsp:txXfrm>
    </dsp:sp>
    <dsp:sp modelId="{96AD9964-DF83-4720-A77F-46DA6852AE5A}">
      <dsp:nvSpPr>
        <dsp:cNvPr id="0" name=""/>
        <dsp:cNvSpPr/>
      </dsp:nvSpPr>
      <dsp:spPr>
        <a:xfrm>
          <a:off x="0" y="3176411"/>
          <a:ext cx="7236296" cy="31824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66725">
            <a:lnSpc>
              <a:spcPct val="90000"/>
            </a:lnSpc>
            <a:spcBef>
              <a:spcPct val="0"/>
            </a:spcBef>
            <a:spcAft>
              <a:spcPct val="35000"/>
            </a:spcAft>
            <a:buNone/>
          </a:pPr>
          <a:r>
            <a:rPr lang="en-US" sz="1050" b="0" kern="1200" baseline="0" dirty="0"/>
            <a:t>10- </a:t>
          </a:r>
          <a:r>
            <a:rPr lang="en-US" sz="1050" b="0" kern="1200" baseline="0" dirty="0" err="1"/>
            <a:t>GameEngine</a:t>
          </a:r>
          <a:endParaRPr lang="en-US" sz="1050" kern="1200" dirty="0"/>
        </a:p>
      </dsp:txBody>
      <dsp:txXfrm>
        <a:off x="15535" y="3191946"/>
        <a:ext cx="7205226" cy="28717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26C76F8-8EE4-404F-AEFD-2639A254723F}">
      <dsp:nvSpPr>
        <dsp:cNvPr id="0" name=""/>
        <dsp:cNvSpPr/>
      </dsp:nvSpPr>
      <dsp:spPr>
        <a:xfrm>
          <a:off x="0" y="0"/>
          <a:ext cx="4392488" cy="10296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0" kern="1200" baseline="0" dirty="0"/>
            <a:t>1- </a:t>
          </a:r>
          <a:r>
            <a:rPr lang="en-US" sz="1600" b="0" kern="1200" baseline="0" dirty="0" err="1"/>
            <a:t>FileLogObserver</a:t>
          </a:r>
          <a:endParaRPr lang="en-US" sz="1600" kern="1200" dirty="0"/>
        </a:p>
      </dsp:txBody>
      <dsp:txXfrm>
        <a:off x="50261" y="50261"/>
        <a:ext cx="4291966" cy="929078"/>
      </dsp:txXfrm>
    </dsp:sp>
    <dsp:sp modelId="{DD552120-C3A9-4396-8BE1-F6F93D7D08AC}">
      <dsp:nvSpPr>
        <dsp:cNvPr id="0" name=""/>
        <dsp:cNvSpPr/>
      </dsp:nvSpPr>
      <dsp:spPr>
        <a:xfrm>
          <a:off x="0" y="1202648"/>
          <a:ext cx="4392488" cy="10296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0" kern="1200" baseline="0" dirty="0"/>
            <a:t>2- Observer</a:t>
          </a:r>
          <a:endParaRPr lang="en-US" sz="1600" kern="1200" dirty="0"/>
        </a:p>
      </dsp:txBody>
      <dsp:txXfrm>
        <a:off x="50261" y="1252909"/>
        <a:ext cx="4291966" cy="929078"/>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F115B80-2C04-EB6E-5DEC-E03FD1299E4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83CA39D9-76AF-8FCC-950D-E953CD86D92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82C6C65-2D9D-4D47-9ABC-F0899DB1A8D6}" type="datetimeFigureOut">
              <a:rPr lang="en-US" smtClean="0"/>
              <a:t>4/9/24</a:t>
            </a:fld>
            <a:endParaRPr lang="en-US"/>
          </a:p>
        </p:txBody>
      </p:sp>
      <p:sp>
        <p:nvSpPr>
          <p:cNvPr id="4" name="Footer Placeholder 3">
            <a:extLst>
              <a:ext uri="{FF2B5EF4-FFF2-40B4-BE49-F238E27FC236}">
                <a16:creationId xmlns:a16="http://schemas.microsoft.com/office/drawing/2014/main" id="{E691D9E9-3BC5-EA4F-4957-66998DB1024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7305B8D3-3618-6AAF-8D9E-2921825AE71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DEF2210-DF3A-4C7F-90BA-583F92940D18}" type="slidenum">
              <a:rPr lang="en-US" smtClean="0"/>
              <a:t>‹#›</a:t>
            </a:fld>
            <a:endParaRPr lang="en-US"/>
          </a:p>
        </p:txBody>
      </p:sp>
    </p:spTree>
    <p:extLst>
      <p:ext uri="{BB962C8B-B14F-4D97-AF65-F5344CB8AC3E}">
        <p14:creationId xmlns:p14="http://schemas.microsoft.com/office/powerpoint/2010/main" val="346228534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6B428EB-F3A7-4A96-BB1D-43FE156CDB2B}" type="datetimeFigureOut">
              <a:rPr lang="ko-KR" altLang="en-US" smtClean="0"/>
              <a:t>2024. 4. 9.</a:t>
            </a:fld>
            <a:endParaRPr lang="ko-KR" alt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ko-KR" alt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ko-KR" alt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C4F3882-DEFD-4E72-8E13-72C60FD89A16}" type="slidenum">
              <a:rPr lang="ko-KR" altLang="en-US" smtClean="0"/>
              <a:t>‹#›</a:t>
            </a:fld>
            <a:endParaRPr lang="ko-KR" altLang="en-US" dirty="0"/>
          </a:p>
        </p:txBody>
      </p:sp>
    </p:spTree>
    <p:extLst>
      <p:ext uri="{BB962C8B-B14F-4D97-AF65-F5344CB8AC3E}">
        <p14:creationId xmlns:p14="http://schemas.microsoft.com/office/powerpoint/2010/main" val="3256706930"/>
      </p:ext>
    </p:extLst>
  </p:cSld>
  <p:clrMap bg1="lt1" tx1="dk1" bg2="lt2" tx2="dk2" accent1="accent1" accent2="accent2" accent3="accent3" accent4="accent4" accent5="accent5" accent6="accent6" hlink="hlink" folHlink="folHlink"/>
  <p:hf hdr="0" ftr="0" dt="0"/>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2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3.xml"/><Relationship Id="rId4"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2879812" y="1923678"/>
            <a:ext cx="3384376" cy="1048242"/>
          </a:xfrm>
          <a:prstGeom prst="rect">
            <a:avLst/>
          </a:prstGeom>
        </p:spPr>
        <p:txBody>
          <a:bodyPr anchor="ctr"/>
          <a:lstStyle>
            <a:lvl1pPr marL="0" indent="0" algn="ctr">
              <a:lnSpc>
                <a:spcPct val="100000"/>
              </a:lnSpc>
              <a:buNone/>
              <a:defRPr sz="3600" b="1" baseline="0">
                <a:solidFill>
                  <a:schemeClr val="accent1"/>
                </a:solidFill>
                <a:latin typeface="+mn-lt"/>
                <a:cs typeface="Arial" pitchFamily="34" charset="0"/>
              </a:defRPr>
            </a:lvl1pPr>
          </a:lstStyle>
          <a:p>
            <a:pPr lvl="0"/>
            <a:r>
              <a:rPr lang="en-US" altLang="ko-KR" sz="3600" dirty="0">
                <a:ea typeface="맑은 고딕" pitchFamily="50" charset="-127"/>
              </a:rPr>
              <a:t>FREE PPT TEMPLATES</a:t>
            </a:r>
            <a:endParaRPr lang="en-US" altLang="ko-KR" dirty="0"/>
          </a:p>
        </p:txBody>
      </p:sp>
      <p:sp>
        <p:nvSpPr>
          <p:cNvPr id="11" name="Text Placeholder 9"/>
          <p:cNvSpPr>
            <a:spLocks noGrp="1"/>
          </p:cNvSpPr>
          <p:nvPr>
            <p:ph type="body" sz="quarter" idx="11" hasCustomPrompt="1"/>
          </p:nvPr>
        </p:nvSpPr>
        <p:spPr>
          <a:xfrm>
            <a:off x="2879664" y="3003798"/>
            <a:ext cx="3384376" cy="481178"/>
          </a:xfrm>
          <a:prstGeom prst="rect">
            <a:avLst/>
          </a:prstGeom>
        </p:spPr>
        <p:txBody>
          <a:bodyPr anchor="ctr"/>
          <a:lstStyle>
            <a:lvl1pPr marL="0" indent="0" algn="ctr" fontAlgn="auto">
              <a:lnSpc>
                <a:spcPct val="100000"/>
              </a:lnSpc>
              <a:spcBef>
                <a:spcPts val="0"/>
              </a:spcBef>
              <a:spcAft>
                <a:spcPts val="0"/>
              </a:spcAft>
              <a:buNone/>
              <a:defRPr sz="1200" b="1" baseline="0">
                <a:solidFill>
                  <a:schemeClr val="accent1"/>
                </a:solidFill>
                <a:latin typeface="+mn-lt"/>
                <a:cs typeface="Arial" pitchFamily="34" charset="0"/>
              </a:defRPr>
            </a:lvl1pPr>
          </a:lstStyle>
          <a:p>
            <a:pPr lvl="0"/>
            <a:r>
              <a:rPr lang="en-US" altLang="ko-KR" dirty="0"/>
              <a:t>INSTERT THE TITLE OF YOUR </a:t>
            </a:r>
          </a:p>
          <a:p>
            <a:pPr lvl="0"/>
            <a:r>
              <a:rPr lang="en-US" altLang="ko-KR" dirty="0"/>
              <a:t>PRESENTATION HERE</a:t>
            </a:r>
            <a:endParaRPr lang="ko-KR" altLang="en-US" dirty="0"/>
          </a:p>
        </p:txBody>
      </p:sp>
      <p:sp>
        <p:nvSpPr>
          <p:cNvPr id="3" name="Oval 2"/>
          <p:cNvSpPr/>
          <p:nvPr userDrawn="1"/>
        </p:nvSpPr>
        <p:spPr>
          <a:xfrm>
            <a:off x="2979198" y="996200"/>
            <a:ext cx="3240360" cy="3240360"/>
          </a:xfrm>
          <a:prstGeom prst="ellipse">
            <a:avLst/>
          </a:prstGeom>
          <a:noFill/>
          <a:ln w="15875">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1627365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_Images and Contents Layout">
    <p:spTree>
      <p:nvGrpSpPr>
        <p:cNvPr id="1" name=""/>
        <p:cNvGrpSpPr/>
        <p:nvPr/>
      </p:nvGrpSpPr>
      <p:grpSpPr>
        <a:xfrm>
          <a:off x="0" y="0"/>
          <a:ext cx="0" cy="0"/>
          <a:chOff x="0" y="0"/>
          <a:chExt cx="0" cy="0"/>
        </a:xfrm>
      </p:grpSpPr>
      <p:sp>
        <p:nvSpPr>
          <p:cNvPr id="5" name="Picture Placeholder 2"/>
          <p:cNvSpPr>
            <a:spLocks noGrp="1"/>
          </p:cNvSpPr>
          <p:nvPr>
            <p:ph type="pic" idx="1" hasCustomPrompt="1"/>
          </p:nvPr>
        </p:nvSpPr>
        <p:spPr>
          <a:xfrm>
            <a:off x="2483768" y="303498"/>
            <a:ext cx="1944216" cy="4536504"/>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6" name="Picture Placeholder 2"/>
          <p:cNvSpPr>
            <a:spLocks noGrp="1"/>
          </p:cNvSpPr>
          <p:nvPr>
            <p:ph type="pic" idx="12" hasCustomPrompt="1"/>
          </p:nvPr>
        </p:nvSpPr>
        <p:spPr>
          <a:xfrm>
            <a:off x="4676775" y="303498"/>
            <a:ext cx="1944216" cy="4536504"/>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10203899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Images and Contents Layout">
    <p:spTree>
      <p:nvGrpSpPr>
        <p:cNvPr id="1" name=""/>
        <p:cNvGrpSpPr/>
        <p:nvPr/>
      </p:nvGrpSpPr>
      <p:grpSpPr>
        <a:xfrm>
          <a:off x="0" y="0"/>
          <a:ext cx="0" cy="0"/>
          <a:chOff x="0" y="0"/>
          <a:chExt cx="0" cy="0"/>
        </a:xfrm>
      </p:grpSpPr>
      <p:sp>
        <p:nvSpPr>
          <p:cNvPr id="5" name="Picture Placeholder 2"/>
          <p:cNvSpPr>
            <a:spLocks noGrp="1"/>
          </p:cNvSpPr>
          <p:nvPr>
            <p:ph type="pic" idx="12" hasCustomPrompt="1"/>
          </p:nvPr>
        </p:nvSpPr>
        <p:spPr>
          <a:xfrm>
            <a:off x="4247964" y="339502"/>
            <a:ext cx="1944216" cy="4464496"/>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6" name="Picture Placeholder 2"/>
          <p:cNvSpPr>
            <a:spLocks noGrp="1"/>
          </p:cNvSpPr>
          <p:nvPr>
            <p:ph type="pic" idx="13" hasCustomPrompt="1"/>
          </p:nvPr>
        </p:nvSpPr>
        <p:spPr>
          <a:xfrm>
            <a:off x="6444448" y="2774906"/>
            <a:ext cx="2304016" cy="2029092"/>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7" name="Picture Placeholder 2"/>
          <p:cNvSpPr>
            <a:spLocks noGrp="1"/>
          </p:cNvSpPr>
          <p:nvPr>
            <p:ph type="pic" idx="14" hasCustomPrompt="1"/>
          </p:nvPr>
        </p:nvSpPr>
        <p:spPr>
          <a:xfrm>
            <a:off x="395536" y="2774906"/>
            <a:ext cx="3600160" cy="2029092"/>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139968121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Images and Contents Layout">
    <p:spTree>
      <p:nvGrpSpPr>
        <p:cNvPr id="1" name=""/>
        <p:cNvGrpSpPr/>
        <p:nvPr/>
      </p:nvGrpSpPr>
      <p:grpSpPr>
        <a:xfrm>
          <a:off x="0" y="0"/>
          <a:ext cx="0" cy="0"/>
          <a:chOff x="0" y="0"/>
          <a:chExt cx="0" cy="0"/>
        </a:xfrm>
      </p:grpSpPr>
      <p:sp>
        <p:nvSpPr>
          <p:cNvPr id="7" name="Right Triangle 6"/>
          <p:cNvSpPr/>
          <p:nvPr userDrawn="1"/>
        </p:nvSpPr>
        <p:spPr>
          <a:xfrm rot="10800000">
            <a:off x="6804000" y="1"/>
            <a:ext cx="2340000" cy="23400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8" name="Picture Placeholder 2"/>
          <p:cNvSpPr>
            <a:spLocks noGrp="1"/>
          </p:cNvSpPr>
          <p:nvPr>
            <p:ph type="pic" idx="1" hasCustomPrompt="1"/>
          </p:nvPr>
        </p:nvSpPr>
        <p:spPr>
          <a:xfrm>
            <a:off x="5424595" y="286544"/>
            <a:ext cx="2160000" cy="2160000"/>
          </a:xfrm>
          <a:prstGeom prst="diamond">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9" name="Picture Placeholder 2"/>
          <p:cNvSpPr>
            <a:spLocks noGrp="1"/>
          </p:cNvSpPr>
          <p:nvPr>
            <p:ph type="pic" idx="10" hasCustomPrompt="1"/>
          </p:nvPr>
        </p:nvSpPr>
        <p:spPr>
          <a:xfrm>
            <a:off x="4260726" y="1476772"/>
            <a:ext cx="2160000" cy="2160000"/>
          </a:xfrm>
          <a:prstGeom prst="diamond">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2" name="Picture Placeholder 2"/>
          <p:cNvSpPr>
            <a:spLocks noGrp="1"/>
          </p:cNvSpPr>
          <p:nvPr>
            <p:ph type="pic" idx="11" hasCustomPrompt="1"/>
          </p:nvPr>
        </p:nvSpPr>
        <p:spPr>
          <a:xfrm>
            <a:off x="5424595" y="2662808"/>
            <a:ext cx="2160000" cy="2160000"/>
          </a:xfrm>
          <a:prstGeom prst="diamond">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3" name="Picture Placeholder 2"/>
          <p:cNvSpPr>
            <a:spLocks noGrp="1"/>
          </p:cNvSpPr>
          <p:nvPr>
            <p:ph type="pic" idx="12" hasCustomPrompt="1"/>
          </p:nvPr>
        </p:nvSpPr>
        <p:spPr>
          <a:xfrm>
            <a:off x="6588464" y="1476772"/>
            <a:ext cx="2160000" cy="2160000"/>
          </a:xfrm>
          <a:prstGeom prst="diamond">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4" name="Right Triangle 13"/>
          <p:cNvSpPr/>
          <p:nvPr userDrawn="1"/>
        </p:nvSpPr>
        <p:spPr>
          <a:xfrm>
            <a:off x="0" y="2803500"/>
            <a:ext cx="2340000" cy="23400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82102691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6_Images and Contents Layout">
    <p:spTree>
      <p:nvGrpSpPr>
        <p:cNvPr id="1" name=""/>
        <p:cNvGrpSpPr/>
        <p:nvPr/>
      </p:nvGrpSpPr>
      <p:grpSpPr>
        <a:xfrm>
          <a:off x="0" y="0"/>
          <a:ext cx="0" cy="0"/>
          <a:chOff x="0" y="0"/>
          <a:chExt cx="0" cy="0"/>
        </a:xfrm>
      </p:grpSpPr>
      <p:sp>
        <p:nvSpPr>
          <p:cNvPr id="5" name="Picture Placeholder 2"/>
          <p:cNvSpPr>
            <a:spLocks noGrp="1"/>
          </p:cNvSpPr>
          <p:nvPr>
            <p:ph type="pic" idx="14" hasCustomPrompt="1"/>
          </p:nvPr>
        </p:nvSpPr>
        <p:spPr>
          <a:xfrm>
            <a:off x="2591944" y="0"/>
            <a:ext cx="1980056" cy="173878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6" name="Picture Placeholder 2"/>
          <p:cNvSpPr>
            <a:spLocks noGrp="1"/>
          </p:cNvSpPr>
          <p:nvPr>
            <p:ph type="pic" idx="16" hasCustomPrompt="1"/>
          </p:nvPr>
        </p:nvSpPr>
        <p:spPr>
          <a:xfrm>
            <a:off x="4752184" y="0"/>
            <a:ext cx="1980056" cy="173878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7" name="Picture Placeholder 2"/>
          <p:cNvSpPr>
            <a:spLocks noGrp="1"/>
          </p:cNvSpPr>
          <p:nvPr>
            <p:ph type="pic" idx="17" hasCustomPrompt="1"/>
          </p:nvPr>
        </p:nvSpPr>
        <p:spPr>
          <a:xfrm>
            <a:off x="6912424" y="0"/>
            <a:ext cx="1980056" cy="173878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8" name="Picture Placeholder 2"/>
          <p:cNvSpPr>
            <a:spLocks noGrp="1"/>
          </p:cNvSpPr>
          <p:nvPr>
            <p:ph type="pic" idx="18" hasCustomPrompt="1"/>
          </p:nvPr>
        </p:nvSpPr>
        <p:spPr>
          <a:xfrm>
            <a:off x="2591944" y="3404720"/>
            <a:ext cx="1980056" cy="173878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9" name="Picture Placeholder 2"/>
          <p:cNvSpPr>
            <a:spLocks noGrp="1"/>
          </p:cNvSpPr>
          <p:nvPr>
            <p:ph type="pic" idx="19" hasCustomPrompt="1"/>
          </p:nvPr>
        </p:nvSpPr>
        <p:spPr>
          <a:xfrm>
            <a:off x="4752184" y="3404720"/>
            <a:ext cx="1980056" cy="173878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2" name="Picture Placeholder 2"/>
          <p:cNvSpPr>
            <a:spLocks noGrp="1"/>
          </p:cNvSpPr>
          <p:nvPr>
            <p:ph type="pic" idx="20" hasCustomPrompt="1"/>
          </p:nvPr>
        </p:nvSpPr>
        <p:spPr>
          <a:xfrm>
            <a:off x="6912424" y="3404720"/>
            <a:ext cx="1980056" cy="173878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11956396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7_Images and Conten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81632"/>
            <a:ext cx="9144000" cy="576064"/>
          </a:xfrm>
          <a:prstGeom prst="rect">
            <a:avLst/>
          </a:prstGeom>
        </p:spPr>
        <p:txBody>
          <a:bodyPr anchor="ctr"/>
          <a:lstStyle>
            <a:lvl1pPr marL="0" indent="0" algn="ctr">
              <a:buNone/>
              <a:defRPr sz="3600" b="0" baseline="0">
                <a:solidFill>
                  <a:schemeClr val="tx1">
                    <a:lumMod val="75000"/>
                    <a:lumOff val="25000"/>
                  </a:schemeClr>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757696"/>
            <a:ext cx="9144000" cy="288032"/>
          </a:xfrm>
          <a:prstGeom prst="rect">
            <a:avLst/>
          </a:prstGeom>
        </p:spPr>
        <p:txBody>
          <a:bodyPr anchor="ctr"/>
          <a:lstStyle>
            <a:lvl1pPr marL="0" indent="0" algn="ctr">
              <a:buNone/>
              <a:defRPr sz="12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
        <p:nvSpPr>
          <p:cNvPr id="5" name="Rectangle 4"/>
          <p:cNvSpPr/>
          <p:nvPr userDrawn="1"/>
        </p:nvSpPr>
        <p:spPr>
          <a:xfrm>
            <a:off x="0" y="2787774"/>
            <a:ext cx="9144000" cy="235572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lumMod val="75000"/>
                  <a:lumOff val="25000"/>
                </a:schemeClr>
              </a:solidFill>
            </a:endParaRPr>
          </a:p>
        </p:txBody>
      </p:sp>
      <p:pic>
        <p:nvPicPr>
          <p:cNvPr id="6" name="Picture 2" descr="D:\Fullppt\005-PNG이미지\노트북.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635896" y="1095375"/>
            <a:ext cx="6011911" cy="3057758"/>
          </a:xfrm>
          <a:prstGeom prst="rect">
            <a:avLst/>
          </a:prstGeom>
          <a:noFill/>
          <a:extLst>
            <a:ext uri="{909E8E84-426E-40DD-AFC4-6F175D3DCCD1}">
              <a14:hiddenFill xmlns:a14="http://schemas.microsoft.com/office/drawing/2010/main">
                <a:solidFill>
                  <a:srgbClr val="FFFFFF"/>
                </a:solidFill>
              </a14:hiddenFill>
            </a:ext>
          </a:extLst>
        </p:spPr>
      </p:pic>
      <p:sp>
        <p:nvSpPr>
          <p:cNvPr id="7" name="Picture Placeholder 2"/>
          <p:cNvSpPr>
            <a:spLocks noGrp="1"/>
          </p:cNvSpPr>
          <p:nvPr>
            <p:ph type="pic" idx="1" hasCustomPrompt="1"/>
          </p:nvPr>
        </p:nvSpPr>
        <p:spPr>
          <a:xfrm>
            <a:off x="5283453" y="1491630"/>
            <a:ext cx="2834003" cy="2114211"/>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13764934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Images and Contents Layout">
    <p:bg>
      <p:bgPr>
        <a:solidFill>
          <a:schemeClr val="accent2"/>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81632"/>
            <a:ext cx="9144000" cy="576064"/>
          </a:xfrm>
          <a:prstGeom prst="rect">
            <a:avLst/>
          </a:prstGeom>
        </p:spPr>
        <p:txBody>
          <a:bodyPr anchor="ctr"/>
          <a:lstStyle>
            <a:lvl1pPr marL="0" indent="0" algn="ctr">
              <a:buNone/>
              <a:defRPr sz="3600" b="0" baseline="0">
                <a:solidFill>
                  <a:schemeClr val="bg1"/>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757696"/>
            <a:ext cx="9144000" cy="288032"/>
          </a:xfrm>
          <a:prstGeom prst="rect">
            <a:avLst/>
          </a:prstGeom>
        </p:spPr>
        <p:txBody>
          <a:bodyPr anchor="ctr"/>
          <a:lstStyle>
            <a:lvl1pPr marL="0" indent="0" algn="ctr">
              <a:buNone/>
              <a:defRPr sz="1200" b="0" baseline="0">
                <a:solidFill>
                  <a:schemeClr val="bg1"/>
                </a:solidFill>
                <a:latin typeface="+mn-lt"/>
                <a:cs typeface="Arial" pitchFamily="34" charset="0"/>
              </a:defRPr>
            </a:lvl1pPr>
          </a:lstStyle>
          <a:p>
            <a:pPr lvl="0"/>
            <a:r>
              <a:rPr lang="en-US" altLang="ko-KR" dirty="0"/>
              <a:t>Insert the title of your subtitle Here</a:t>
            </a:r>
          </a:p>
        </p:txBody>
      </p:sp>
      <p:pic>
        <p:nvPicPr>
          <p:cNvPr id="5" name="Picture 2" descr="D:\KBM-정애\014-Fullppt\PNG이미지\모니터.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11560" y="1286352"/>
            <a:ext cx="3672408" cy="3661662"/>
          </a:xfrm>
          <a:prstGeom prst="rect">
            <a:avLst/>
          </a:prstGeom>
          <a:noFill/>
          <a:extLst>
            <a:ext uri="{909E8E84-426E-40DD-AFC4-6F175D3DCCD1}">
              <a14:hiddenFill xmlns:a14="http://schemas.microsoft.com/office/drawing/2010/main">
                <a:solidFill>
                  <a:srgbClr val="FFFFFF"/>
                </a:solidFill>
              </a14:hiddenFill>
            </a:ext>
          </a:extLst>
        </p:spPr>
      </p:pic>
      <p:sp>
        <p:nvSpPr>
          <p:cNvPr id="6" name="Picture Placeholder 2"/>
          <p:cNvSpPr>
            <a:spLocks noGrp="1"/>
          </p:cNvSpPr>
          <p:nvPr>
            <p:ph type="pic" idx="12" hasCustomPrompt="1"/>
          </p:nvPr>
        </p:nvSpPr>
        <p:spPr>
          <a:xfrm>
            <a:off x="771161" y="1446782"/>
            <a:ext cx="3325137" cy="2323794"/>
          </a:xfrm>
          <a:prstGeom prst="rect">
            <a:avLst/>
          </a:prstGeom>
          <a:solidFill>
            <a:schemeClr val="bg1">
              <a:lumMod val="95000"/>
            </a:schemeClr>
          </a:solidFill>
        </p:spPr>
        <p:txBody>
          <a:bodyPr anchor="ctr"/>
          <a:lstStyle>
            <a:lvl1pPr marL="0" indent="0" algn="ctr">
              <a:buNone/>
              <a:defRPr sz="1400" baseline="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Insert Your Image</a:t>
            </a:r>
            <a:endParaRPr lang="ko-KR" altLang="en-US" dirty="0"/>
          </a:p>
        </p:txBody>
      </p:sp>
    </p:spTree>
    <p:extLst>
      <p:ext uri="{BB962C8B-B14F-4D97-AF65-F5344CB8AC3E}">
        <p14:creationId xmlns:p14="http://schemas.microsoft.com/office/powerpoint/2010/main" val="161596703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8_Images and Contents Layout">
    <p:spTree>
      <p:nvGrpSpPr>
        <p:cNvPr id="1" name=""/>
        <p:cNvGrpSpPr/>
        <p:nvPr/>
      </p:nvGrpSpPr>
      <p:grpSpPr>
        <a:xfrm>
          <a:off x="0" y="0"/>
          <a:ext cx="0" cy="0"/>
          <a:chOff x="0" y="0"/>
          <a:chExt cx="0" cy="0"/>
        </a:xfrm>
      </p:grpSpPr>
      <p:sp>
        <p:nvSpPr>
          <p:cNvPr id="5" name="Rectangle 4"/>
          <p:cNvSpPr/>
          <p:nvPr userDrawn="1"/>
        </p:nvSpPr>
        <p:spPr>
          <a:xfrm>
            <a:off x="4572000" y="0"/>
            <a:ext cx="4572000" cy="51435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6" name="Group 5"/>
          <p:cNvGrpSpPr/>
          <p:nvPr userDrawn="1"/>
        </p:nvGrpSpPr>
        <p:grpSpPr>
          <a:xfrm>
            <a:off x="3377124" y="506011"/>
            <a:ext cx="2376264" cy="4104459"/>
            <a:chOff x="2627784" y="1825002"/>
            <a:chExt cx="1198166" cy="2069560"/>
          </a:xfrm>
        </p:grpSpPr>
        <p:sp>
          <p:nvSpPr>
            <p:cNvPr id="7" name="Rounded Rectangle 6"/>
            <p:cNvSpPr/>
            <p:nvPr/>
          </p:nvSpPr>
          <p:spPr>
            <a:xfrm>
              <a:off x="2627784" y="1825002"/>
              <a:ext cx="1198166" cy="2069560"/>
            </a:xfrm>
            <a:prstGeom prst="roundRect">
              <a:avLst>
                <a:gd name="adj" fmla="val 13580"/>
              </a:avLst>
            </a:prstGeom>
            <a:solidFill>
              <a:srgbClr val="262626"/>
            </a:solidFill>
            <a:ln w="88900">
              <a:noFill/>
            </a:ln>
            <a:effectLst/>
            <a:scene3d>
              <a:camera prst="perspectiveFront"/>
              <a:lightRig rig="threePt" dir="t"/>
            </a:scene3d>
            <a:sp3d prstMaterial="plastic">
              <a:bevelT w="127000" h="50800"/>
              <a:bevelB w="12700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8" name="Rectangle 7"/>
            <p:cNvSpPr/>
            <p:nvPr/>
          </p:nvSpPr>
          <p:spPr>
            <a:xfrm>
              <a:off x="3155241" y="1922844"/>
              <a:ext cx="143251" cy="27666"/>
            </a:xfrm>
            <a:prstGeom prst="rect">
              <a:avLst/>
            </a:prstGeom>
            <a:solidFill>
              <a:srgbClr val="B0B0B0"/>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9" name="Group 8"/>
            <p:cNvGrpSpPr/>
            <p:nvPr/>
          </p:nvGrpSpPr>
          <p:grpSpPr>
            <a:xfrm>
              <a:off x="3168829" y="3704452"/>
              <a:ext cx="116076" cy="127684"/>
              <a:chOff x="2453209" y="5151638"/>
              <a:chExt cx="191820" cy="211002"/>
            </a:xfrm>
          </p:grpSpPr>
          <p:sp>
            <p:nvSpPr>
              <p:cNvPr id="12" name="Oval 11"/>
              <p:cNvSpPr/>
              <p:nvPr userDrawn="1"/>
            </p:nvSpPr>
            <p:spPr>
              <a:xfrm>
                <a:off x="2453209" y="5151638"/>
                <a:ext cx="191820" cy="211002"/>
              </a:xfrm>
              <a:prstGeom prst="ellipse">
                <a:avLst/>
              </a:prstGeom>
              <a:gradFill flip="none" rotWithShape="1">
                <a:gsLst>
                  <a:gs pos="0">
                    <a:schemeClr val="tx1">
                      <a:lumMod val="94000"/>
                      <a:lumOff val="6000"/>
                    </a:schemeClr>
                  </a:gs>
                  <a:gs pos="56000">
                    <a:schemeClr val="tx1">
                      <a:lumMod val="65000"/>
                      <a:lumOff val="35000"/>
                    </a:schemeClr>
                  </a:gs>
                  <a:gs pos="91000">
                    <a:schemeClr val="tx1">
                      <a:lumMod val="50000"/>
                      <a:lumOff val="50000"/>
                    </a:schemeClr>
                  </a:gs>
                  <a:gs pos="100000">
                    <a:schemeClr val="bg1">
                      <a:lumMod val="75000"/>
                    </a:schemeClr>
                  </a:gs>
                </a:gsLst>
                <a:lin ang="10800000" scaled="1"/>
                <a:tileRect/>
              </a:gradFill>
              <a:ln w="0">
                <a:solidFill>
                  <a:srgbClr val="262626"/>
                </a:solidFill>
              </a:ln>
              <a:scene3d>
                <a:camera prst="perspectiveFront"/>
                <a:lightRig rig="threePt" dir="t"/>
              </a:scene3d>
              <a:sp3d>
                <a:bevelT w="635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3" name="Rounded Rectangle 12"/>
              <p:cNvSpPr/>
              <p:nvPr userDrawn="1"/>
            </p:nvSpPr>
            <p:spPr>
              <a:xfrm>
                <a:off x="2505251" y="5208531"/>
                <a:ext cx="87734" cy="97215"/>
              </a:xfrm>
              <a:prstGeom prst="roundRect">
                <a:avLst/>
              </a:prstGeom>
              <a:solidFill>
                <a:srgbClr val="737373"/>
              </a:solidFill>
              <a:ln w="6350">
                <a:solidFill>
                  <a:srgbClr val="B0B0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grpSp>
      <p:sp>
        <p:nvSpPr>
          <p:cNvPr id="14" name="Picture Placeholder 2"/>
          <p:cNvSpPr>
            <a:spLocks noGrp="1"/>
          </p:cNvSpPr>
          <p:nvPr>
            <p:ph type="pic" idx="12" hasCustomPrompt="1"/>
          </p:nvPr>
        </p:nvSpPr>
        <p:spPr>
          <a:xfrm>
            <a:off x="3526032" y="843558"/>
            <a:ext cx="2091935" cy="3298547"/>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241555456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9_Images and Contents Layout">
    <p:spTree>
      <p:nvGrpSpPr>
        <p:cNvPr id="1" name=""/>
        <p:cNvGrpSpPr/>
        <p:nvPr/>
      </p:nvGrpSpPr>
      <p:grpSpPr>
        <a:xfrm>
          <a:off x="0" y="0"/>
          <a:ext cx="0" cy="0"/>
          <a:chOff x="0" y="0"/>
          <a:chExt cx="0" cy="0"/>
        </a:xfrm>
      </p:grpSpPr>
      <p:sp>
        <p:nvSpPr>
          <p:cNvPr id="5" name="Picture Placeholder 2"/>
          <p:cNvSpPr>
            <a:spLocks noGrp="1"/>
          </p:cNvSpPr>
          <p:nvPr>
            <p:ph type="pic" idx="1" hasCustomPrompt="1"/>
          </p:nvPr>
        </p:nvSpPr>
        <p:spPr>
          <a:xfrm>
            <a:off x="2843808" y="0"/>
            <a:ext cx="6300192" cy="51435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6" name="Rectangle 5"/>
          <p:cNvSpPr/>
          <p:nvPr userDrawn="1"/>
        </p:nvSpPr>
        <p:spPr>
          <a:xfrm>
            <a:off x="0" y="0"/>
            <a:ext cx="2843808"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17926227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0_Images and Contents Layout">
    <p:spTree>
      <p:nvGrpSpPr>
        <p:cNvPr id="1" name=""/>
        <p:cNvGrpSpPr/>
        <p:nvPr/>
      </p:nvGrpSpPr>
      <p:grpSpPr>
        <a:xfrm>
          <a:off x="0" y="0"/>
          <a:ext cx="0" cy="0"/>
          <a:chOff x="0" y="0"/>
          <a:chExt cx="0" cy="0"/>
        </a:xfrm>
      </p:grpSpPr>
      <p:sp>
        <p:nvSpPr>
          <p:cNvPr id="5" name="Picture Placeholder 2"/>
          <p:cNvSpPr>
            <a:spLocks noGrp="1"/>
          </p:cNvSpPr>
          <p:nvPr>
            <p:ph type="pic" idx="1" hasCustomPrompt="1"/>
          </p:nvPr>
        </p:nvSpPr>
        <p:spPr>
          <a:xfrm>
            <a:off x="467544" y="0"/>
            <a:ext cx="3312368" cy="1347614"/>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6" name="Picture Placeholder 2"/>
          <p:cNvSpPr>
            <a:spLocks noGrp="1"/>
          </p:cNvSpPr>
          <p:nvPr>
            <p:ph type="pic" idx="10" hasCustomPrompt="1"/>
          </p:nvPr>
        </p:nvSpPr>
        <p:spPr>
          <a:xfrm>
            <a:off x="467544" y="3795886"/>
            <a:ext cx="3312368" cy="1347614"/>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7" name="Rectangle 6"/>
          <p:cNvSpPr/>
          <p:nvPr userDrawn="1"/>
        </p:nvSpPr>
        <p:spPr>
          <a:xfrm>
            <a:off x="467544" y="1491630"/>
            <a:ext cx="3312368" cy="21602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247241539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con se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solidFill>
                  <a:schemeClr val="tx1">
                    <a:lumMod val="75000"/>
                    <a:lumOff val="25000"/>
                  </a:schemeClr>
                </a:solidFill>
                <a:latin typeface="+mj-lt"/>
                <a:cs typeface="Arial" pitchFamily="34" charset="0"/>
              </a:defRPr>
            </a:lvl1pPr>
          </a:lstStyle>
          <a:p>
            <a:pPr lvl="0"/>
            <a:r>
              <a:rPr lang="en-US" altLang="ko-KR" dirty="0"/>
              <a:t>ICON SETS LAYOUT</a:t>
            </a:r>
          </a:p>
        </p:txBody>
      </p:sp>
      <p:grpSp>
        <p:nvGrpSpPr>
          <p:cNvPr id="5" name="Group 4"/>
          <p:cNvGrpSpPr/>
          <p:nvPr userDrawn="1"/>
        </p:nvGrpSpPr>
        <p:grpSpPr>
          <a:xfrm>
            <a:off x="354008" y="1131589"/>
            <a:ext cx="2849840" cy="3649171"/>
            <a:chOff x="354008" y="1131589"/>
            <a:chExt cx="2849840" cy="3649171"/>
          </a:xfrm>
        </p:grpSpPr>
        <p:sp>
          <p:nvSpPr>
            <p:cNvPr id="6" name="Rounded Rectangle 5"/>
            <p:cNvSpPr/>
            <p:nvPr/>
          </p:nvSpPr>
          <p:spPr>
            <a:xfrm>
              <a:off x="354008" y="1131589"/>
              <a:ext cx="2849840" cy="3649171"/>
            </a:xfrm>
            <a:prstGeom prst="roundRect">
              <a:avLst>
                <a:gd name="adj" fmla="val 3968"/>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9" name="Rounded Rectangle 8"/>
            <p:cNvSpPr/>
            <p:nvPr/>
          </p:nvSpPr>
          <p:spPr>
            <a:xfrm>
              <a:off x="531932" y="1347500"/>
              <a:ext cx="108520" cy="3240473"/>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solidFill>
              </a:endParaRPr>
            </a:p>
          </p:txBody>
        </p:sp>
        <p:sp>
          <p:nvSpPr>
            <p:cNvPr id="12" name="Half Frame 11"/>
            <p:cNvSpPr/>
            <p:nvPr/>
          </p:nvSpPr>
          <p:spPr>
            <a:xfrm rot="5400000">
              <a:off x="2592642" y="1238201"/>
              <a:ext cx="502331" cy="502331"/>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grpSp>
    </p:spTree>
    <p:extLst>
      <p:ext uri="{BB962C8B-B14F-4D97-AF65-F5344CB8AC3E}">
        <p14:creationId xmlns:p14="http://schemas.microsoft.com/office/powerpoint/2010/main" val="7381822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nd Slide Layout">
    <p:bg>
      <p:bgPr>
        <a:solidFill>
          <a:srgbClr val="57A7BD"/>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3775634"/>
            <a:ext cx="9144000" cy="576063"/>
          </a:xfrm>
          <a:prstGeom prst="rect">
            <a:avLst/>
          </a:prstGeom>
        </p:spPr>
        <p:txBody>
          <a:bodyPr anchor="ctr"/>
          <a:lstStyle>
            <a:lvl1pPr marL="0" indent="0" algn="ctr">
              <a:buNone/>
              <a:defRPr sz="3600" b="0" baseline="0">
                <a:solidFill>
                  <a:schemeClr val="bg1"/>
                </a:solidFill>
                <a:latin typeface="+mj-lt"/>
                <a:cs typeface="Arial" pitchFamily="34" charset="0"/>
              </a:defRPr>
            </a:lvl1pPr>
          </a:lstStyle>
          <a:p>
            <a:pPr lvl="0"/>
            <a:r>
              <a:rPr lang="en-US" altLang="ko-KR" dirty="0"/>
              <a:t>Thank you</a:t>
            </a:r>
          </a:p>
        </p:txBody>
      </p:sp>
      <p:sp>
        <p:nvSpPr>
          <p:cNvPr id="11" name="Text Placeholder 9"/>
          <p:cNvSpPr>
            <a:spLocks noGrp="1"/>
          </p:cNvSpPr>
          <p:nvPr>
            <p:ph type="body" sz="quarter" idx="11" hasCustomPrompt="1"/>
          </p:nvPr>
        </p:nvSpPr>
        <p:spPr>
          <a:xfrm>
            <a:off x="-148" y="4351698"/>
            <a:ext cx="9144000" cy="288032"/>
          </a:xfrm>
          <a:prstGeom prst="rect">
            <a:avLst/>
          </a:prstGeom>
        </p:spPr>
        <p:txBody>
          <a:bodyPr anchor="ctr"/>
          <a:lstStyle>
            <a:lvl1pPr marL="0" indent="0" algn="ctr">
              <a:buNone/>
              <a:defRPr sz="1400" b="0" baseline="0">
                <a:solidFill>
                  <a:schemeClr val="bg1"/>
                </a:solidFill>
                <a:latin typeface="+mn-lt"/>
                <a:cs typeface="Arial" pitchFamily="34" charset="0"/>
              </a:defRPr>
            </a:lvl1pPr>
          </a:lstStyle>
          <a:p>
            <a:pPr lvl="0"/>
            <a:r>
              <a:rPr lang="en-US" altLang="ko-KR" dirty="0"/>
              <a:t>Insert the title of your subtitle Here</a:t>
            </a:r>
          </a:p>
        </p:txBody>
      </p:sp>
      <p:pic>
        <p:nvPicPr>
          <p:cNvPr id="4" name="Picture 2" descr="G:\002-KIMS BUSINESS\007-02-Googleslidesppt\02-GSppt-Contents-Kim\20170429\02-\item01.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985165" y="357831"/>
            <a:ext cx="3101574" cy="3419422"/>
          </a:xfrm>
          <a:prstGeom prst="rect">
            <a:avLst/>
          </a:prstGeom>
          <a:noFill/>
          <a:extLst>
            <a:ext uri="{909E8E84-426E-40DD-AFC4-6F175D3DCCD1}">
              <a14:hiddenFill xmlns:a14="http://schemas.microsoft.com/office/drawing/2010/main">
                <a:solidFill>
                  <a:srgbClr val="FFFFFF"/>
                </a:solidFill>
              </a14:hiddenFill>
            </a:ext>
          </a:extLst>
        </p:spPr>
      </p:pic>
      <p:sp>
        <p:nvSpPr>
          <p:cNvPr id="5" name="Rounded Rectangle 3"/>
          <p:cNvSpPr/>
          <p:nvPr userDrawn="1"/>
        </p:nvSpPr>
        <p:spPr>
          <a:xfrm rot="2539017">
            <a:off x="-150396" y="312859"/>
            <a:ext cx="1311499" cy="276834"/>
          </a:xfrm>
          <a:custGeom>
            <a:avLst/>
            <a:gdLst/>
            <a:ahLst/>
            <a:cxnLst/>
            <a:rect l="l" t="t" r="r" b="b"/>
            <a:pathLst>
              <a:path w="1311499" h="276834">
                <a:moveTo>
                  <a:pt x="0" y="168822"/>
                </a:moveTo>
                <a:lnTo>
                  <a:pt x="1257493" y="168822"/>
                </a:lnTo>
                <a:cubicBezTo>
                  <a:pt x="1287320" y="168822"/>
                  <a:pt x="1311499" y="193001"/>
                  <a:pt x="1311499" y="222828"/>
                </a:cubicBezTo>
                <a:cubicBezTo>
                  <a:pt x="1311499" y="252655"/>
                  <a:pt x="1287320" y="276834"/>
                  <a:pt x="1257493" y="276834"/>
                </a:cubicBezTo>
                <a:lnTo>
                  <a:pt x="98341" y="276834"/>
                </a:lnTo>
                <a:close/>
                <a:moveTo>
                  <a:pt x="13263" y="108012"/>
                </a:moveTo>
                <a:lnTo>
                  <a:pt x="131896" y="0"/>
                </a:lnTo>
                <a:lnTo>
                  <a:pt x="990679" y="0"/>
                </a:lnTo>
                <a:cubicBezTo>
                  <a:pt x="1020506" y="0"/>
                  <a:pt x="1044685" y="24179"/>
                  <a:pt x="1044685" y="54006"/>
                </a:cubicBezTo>
                <a:cubicBezTo>
                  <a:pt x="1044685" y="83833"/>
                  <a:pt x="1020506" y="108012"/>
                  <a:pt x="990679" y="108012"/>
                </a:cubicBezTo>
                <a:close/>
              </a:path>
            </a:pathLst>
          </a:custGeom>
          <a:solidFill>
            <a:schemeClr val="bg1">
              <a:alpha val="2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ounded Rectangle 7"/>
          <p:cNvSpPr/>
          <p:nvPr userDrawn="1"/>
        </p:nvSpPr>
        <p:spPr>
          <a:xfrm rot="2539017">
            <a:off x="7980742" y="4555158"/>
            <a:ext cx="1313980" cy="276835"/>
          </a:xfrm>
          <a:custGeom>
            <a:avLst/>
            <a:gdLst/>
            <a:ahLst/>
            <a:cxnLst/>
            <a:rect l="l" t="t" r="r" b="b"/>
            <a:pathLst>
              <a:path w="1313980" h="276835">
                <a:moveTo>
                  <a:pt x="282631" y="184641"/>
                </a:moveTo>
                <a:cubicBezTo>
                  <a:pt x="292404" y="174868"/>
                  <a:pt x="305907" y="168823"/>
                  <a:pt x="320820" y="168822"/>
                </a:cubicBezTo>
                <a:lnTo>
                  <a:pt x="1281494" y="168822"/>
                </a:lnTo>
                <a:lnTo>
                  <a:pt x="1162861" y="276834"/>
                </a:lnTo>
                <a:lnTo>
                  <a:pt x="320820" y="276835"/>
                </a:lnTo>
                <a:cubicBezTo>
                  <a:pt x="290992" y="276835"/>
                  <a:pt x="266814" y="252656"/>
                  <a:pt x="266814" y="222829"/>
                </a:cubicBezTo>
                <a:cubicBezTo>
                  <a:pt x="266814" y="207915"/>
                  <a:pt x="272859" y="194413"/>
                  <a:pt x="282631" y="184641"/>
                </a:cubicBezTo>
                <a:close/>
                <a:moveTo>
                  <a:pt x="15817" y="15819"/>
                </a:moveTo>
                <a:cubicBezTo>
                  <a:pt x="25590" y="6046"/>
                  <a:pt x="39091" y="1"/>
                  <a:pt x="54005" y="1"/>
                </a:cubicBezTo>
                <a:lnTo>
                  <a:pt x="1215638" y="0"/>
                </a:lnTo>
                <a:lnTo>
                  <a:pt x="1313980" y="108013"/>
                </a:lnTo>
                <a:lnTo>
                  <a:pt x="54005" y="108013"/>
                </a:lnTo>
                <a:cubicBezTo>
                  <a:pt x="24178" y="108013"/>
                  <a:pt x="0" y="83834"/>
                  <a:pt x="0" y="54007"/>
                </a:cubicBezTo>
                <a:cubicBezTo>
                  <a:pt x="0" y="39093"/>
                  <a:pt x="6044" y="25592"/>
                  <a:pt x="15817" y="15819"/>
                </a:cubicBezTo>
                <a:close/>
              </a:path>
            </a:pathLst>
          </a:custGeom>
          <a:solidFill>
            <a:schemeClr val="bg1">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92247715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Section Break Layout">
    <p:bg>
      <p:bgPr>
        <a:solidFill>
          <a:schemeClr val="accent2"/>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3707904" y="2253238"/>
            <a:ext cx="5436096" cy="473576"/>
          </a:xfrm>
          <a:prstGeom prst="rect">
            <a:avLst/>
          </a:prstGeom>
        </p:spPr>
        <p:txBody>
          <a:bodyPr anchor="ctr"/>
          <a:lstStyle>
            <a:lvl1pPr marL="0" indent="0" algn="l">
              <a:buNone/>
              <a:defRPr sz="3600" b="0" baseline="0">
                <a:solidFill>
                  <a:schemeClr val="bg1"/>
                </a:solidFill>
                <a:latin typeface="+mj-lt"/>
                <a:cs typeface="Arial" pitchFamily="34" charset="0"/>
              </a:defRPr>
            </a:lvl1pPr>
          </a:lstStyle>
          <a:p>
            <a:pPr lvl="0"/>
            <a:r>
              <a:rPr lang="en-US" altLang="ko-KR" dirty="0"/>
              <a:t>SECTION BREAK</a:t>
            </a:r>
          </a:p>
        </p:txBody>
      </p:sp>
      <p:sp>
        <p:nvSpPr>
          <p:cNvPr id="11" name="Text Placeholder 9"/>
          <p:cNvSpPr>
            <a:spLocks noGrp="1"/>
          </p:cNvSpPr>
          <p:nvPr>
            <p:ph type="body" sz="quarter" idx="11" hasCustomPrompt="1"/>
          </p:nvPr>
        </p:nvSpPr>
        <p:spPr>
          <a:xfrm>
            <a:off x="3707904" y="2726814"/>
            <a:ext cx="5436096" cy="288032"/>
          </a:xfrm>
          <a:prstGeom prst="rect">
            <a:avLst/>
          </a:prstGeom>
        </p:spPr>
        <p:txBody>
          <a:bodyPr anchor="ctr"/>
          <a:lstStyle>
            <a:lvl1pPr marL="0" indent="0" algn="l">
              <a:buNone/>
              <a:defRPr sz="1400" b="0" baseline="0">
                <a:solidFill>
                  <a:schemeClr val="bg1"/>
                </a:solidFill>
                <a:latin typeface="+mn-lt"/>
                <a:cs typeface="Arial" pitchFamily="34" charset="0"/>
              </a:defRPr>
            </a:lvl1pPr>
          </a:lstStyle>
          <a:p>
            <a:pPr lvl="0"/>
            <a:r>
              <a:rPr lang="en-US" altLang="ko-KR" dirty="0"/>
              <a:t>Insert the title of your subtitle Here</a:t>
            </a:r>
          </a:p>
        </p:txBody>
      </p:sp>
      <p:grpSp>
        <p:nvGrpSpPr>
          <p:cNvPr id="4" name="Group 3"/>
          <p:cNvGrpSpPr/>
          <p:nvPr userDrawn="1"/>
        </p:nvGrpSpPr>
        <p:grpSpPr>
          <a:xfrm>
            <a:off x="1359273" y="1356135"/>
            <a:ext cx="2420639" cy="2425386"/>
            <a:chOff x="894913" y="1065128"/>
            <a:chExt cx="2420639" cy="2425386"/>
          </a:xfrm>
        </p:grpSpPr>
        <p:pic>
          <p:nvPicPr>
            <p:cNvPr id="5" name="Picture 4" descr="G:\002-KIMS BUSINESS\007-02-Googleslidesppt\02-GSppt-Contents-Kim\20170429\02-\item02.png"/>
            <p:cNvPicPr>
              <a:picLocks noChangeAspect="1" noChangeArrowheads="1"/>
            </p:cNvPicPr>
            <p:nvPr/>
          </p:nvPicPr>
          <p:blipFill>
            <a:blip r:embed="rId2" cstate="print">
              <a:extLst>
                <a:ext uri="{BEBA8EAE-BF5A-486C-A8C5-ECC9F3942E4B}">
                  <a14:imgProps xmlns:a14="http://schemas.microsoft.com/office/drawing/2010/main">
                    <a14:imgLayer r:embed="rId3">
                      <a14:imgEffect>
                        <a14:brightnessContrast bright="44000" contrast="40000"/>
                      </a14:imgEffect>
                    </a14:imgLayer>
                  </a14:imgProps>
                </a:ext>
                <a:ext uri="{28A0092B-C50C-407E-A947-70E740481C1C}">
                  <a14:useLocalDpi xmlns:a14="http://schemas.microsoft.com/office/drawing/2010/main" val="0"/>
                </a:ext>
              </a:extLst>
            </a:blip>
            <a:srcRect/>
            <a:stretch>
              <a:fillRect/>
            </a:stretch>
          </p:blipFill>
          <p:spPr bwMode="auto">
            <a:xfrm rot="5004758">
              <a:off x="963129" y="1820488"/>
              <a:ext cx="1630218" cy="170983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G:\002-KIMS BUSINESS\007-02-Googleslidesppt\02-GSppt-Contents-Kim\20170429\02-\item0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18569023">
              <a:off x="1645526" y="1354124"/>
              <a:ext cx="1630218" cy="1709834"/>
            </a:xfrm>
            <a:prstGeom prst="rect">
              <a:avLst/>
            </a:prstGeom>
            <a:noFill/>
            <a:extLst>
              <a:ext uri="{909E8E84-426E-40DD-AFC4-6F175D3DCCD1}">
                <a14:hiddenFill xmlns:a14="http://schemas.microsoft.com/office/drawing/2010/main">
                  <a:solidFill>
                    <a:srgbClr val="FFFFFF"/>
                  </a:solidFill>
                </a14:hiddenFill>
              </a:ext>
            </a:extLst>
          </p:spPr>
        </p:pic>
        <p:sp>
          <p:nvSpPr>
            <p:cNvPr id="7" name="Oval 6"/>
            <p:cNvSpPr/>
            <p:nvPr/>
          </p:nvSpPr>
          <p:spPr>
            <a:xfrm>
              <a:off x="1115616" y="1539635"/>
              <a:ext cx="1616891" cy="161689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4" descr="G:\002-KIMS BUSINESS\007-02-Googleslidesppt\02-GSppt-Contents-Kim\20170429\02-\item02.png"/>
            <p:cNvPicPr>
              <a:picLocks noChangeAspect="1" noChangeArrowheads="1"/>
            </p:cNvPicPr>
            <p:nvPr/>
          </p:nvPicPr>
          <p:blipFill>
            <a:blip r:embed="rId2" cstate="print">
              <a:extLst>
                <a:ext uri="{BEBA8EAE-BF5A-486C-A8C5-ECC9F3942E4B}">
                  <a14:imgProps xmlns:a14="http://schemas.microsoft.com/office/drawing/2010/main">
                    <a14:imgLayer r:embed="rId3">
                      <a14:imgEffect>
                        <a14:brightnessContrast bright="44000" contrast="40000"/>
                      </a14:imgEffect>
                    </a14:imgLayer>
                  </a14:imgProps>
                </a:ext>
                <a:ext uri="{28A0092B-C50C-407E-A947-70E740481C1C}">
                  <a14:useLocalDpi xmlns:a14="http://schemas.microsoft.com/office/drawing/2010/main" val="0"/>
                </a:ext>
              </a:extLst>
            </a:blip>
            <a:srcRect/>
            <a:stretch>
              <a:fillRect/>
            </a:stretch>
          </p:blipFill>
          <p:spPr bwMode="auto">
            <a:xfrm rot="13475233">
              <a:off x="894913" y="1065128"/>
              <a:ext cx="1630218" cy="1709834"/>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83669831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Break Layout">
    <p:bg>
      <p:bgPr>
        <a:solidFill>
          <a:schemeClr val="accent2"/>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3707904" y="2253238"/>
            <a:ext cx="5436096" cy="473576"/>
          </a:xfrm>
          <a:prstGeom prst="rect">
            <a:avLst/>
          </a:prstGeom>
        </p:spPr>
        <p:txBody>
          <a:bodyPr anchor="ctr"/>
          <a:lstStyle>
            <a:lvl1pPr marL="0" indent="0" algn="l">
              <a:buNone/>
              <a:defRPr sz="3600" b="0" baseline="0">
                <a:solidFill>
                  <a:schemeClr val="bg1"/>
                </a:solidFill>
                <a:latin typeface="+mj-lt"/>
                <a:cs typeface="Arial" pitchFamily="34" charset="0"/>
              </a:defRPr>
            </a:lvl1pPr>
          </a:lstStyle>
          <a:p>
            <a:pPr lvl="0"/>
            <a:r>
              <a:rPr lang="en-US" altLang="ko-KR" dirty="0"/>
              <a:t>SECTION BREAK</a:t>
            </a:r>
          </a:p>
        </p:txBody>
      </p:sp>
      <p:sp>
        <p:nvSpPr>
          <p:cNvPr id="11" name="Text Placeholder 9"/>
          <p:cNvSpPr>
            <a:spLocks noGrp="1"/>
          </p:cNvSpPr>
          <p:nvPr>
            <p:ph type="body" sz="quarter" idx="11" hasCustomPrompt="1"/>
          </p:nvPr>
        </p:nvSpPr>
        <p:spPr>
          <a:xfrm>
            <a:off x="3707904" y="2726814"/>
            <a:ext cx="5436096" cy="288032"/>
          </a:xfrm>
          <a:prstGeom prst="rect">
            <a:avLst/>
          </a:prstGeom>
        </p:spPr>
        <p:txBody>
          <a:bodyPr anchor="ctr"/>
          <a:lstStyle>
            <a:lvl1pPr marL="0" indent="0" algn="l">
              <a:buNone/>
              <a:defRPr sz="1400" b="0" baseline="0">
                <a:solidFill>
                  <a:schemeClr val="bg1"/>
                </a:solidFill>
                <a:latin typeface="+mn-lt"/>
                <a:cs typeface="Arial" pitchFamily="34" charset="0"/>
              </a:defRPr>
            </a:lvl1pPr>
          </a:lstStyle>
          <a:p>
            <a:pPr lvl="0"/>
            <a:r>
              <a:rPr lang="en-US" altLang="ko-KR" dirty="0"/>
              <a:t>Insert the title of your subtitle Here</a:t>
            </a:r>
          </a:p>
        </p:txBody>
      </p:sp>
      <p:grpSp>
        <p:nvGrpSpPr>
          <p:cNvPr id="4" name="Group 3"/>
          <p:cNvGrpSpPr/>
          <p:nvPr userDrawn="1"/>
        </p:nvGrpSpPr>
        <p:grpSpPr>
          <a:xfrm>
            <a:off x="1359273" y="1356135"/>
            <a:ext cx="2420639" cy="2425386"/>
            <a:chOff x="894913" y="1065128"/>
            <a:chExt cx="2420639" cy="2425386"/>
          </a:xfrm>
        </p:grpSpPr>
        <p:pic>
          <p:nvPicPr>
            <p:cNvPr id="5" name="Picture 4" descr="G:\002-KIMS BUSINESS\007-02-Googleslidesppt\02-GSppt-Contents-Kim\20170429\02-\item02.png"/>
            <p:cNvPicPr>
              <a:picLocks noChangeAspect="1" noChangeArrowheads="1"/>
            </p:cNvPicPr>
            <p:nvPr/>
          </p:nvPicPr>
          <p:blipFill>
            <a:blip r:embed="rId2" cstate="print">
              <a:extLst>
                <a:ext uri="{BEBA8EAE-BF5A-486C-A8C5-ECC9F3942E4B}">
                  <a14:imgProps xmlns:a14="http://schemas.microsoft.com/office/drawing/2010/main">
                    <a14:imgLayer r:embed="rId3">
                      <a14:imgEffect>
                        <a14:brightnessContrast bright="44000" contrast="40000"/>
                      </a14:imgEffect>
                    </a14:imgLayer>
                  </a14:imgProps>
                </a:ext>
                <a:ext uri="{28A0092B-C50C-407E-A947-70E740481C1C}">
                  <a14:useLocalDpi xmlns:a14="http://schemas.microsoft.com/office/drawing/2010/main" val="0"/>
                </a:ext>
              </a:extLst>
            </a:blip>
            <a:srcRect/>
            <a:stretch>
              <a:fillRect/>
            </a:stretch>
          </p:blipFill>
          <p:spPr bwMode="auto">
            <a:xfrm rot="5004758">
              <a:off x="963129" y="1820488"/>
              <a:ext cx="1630218" cy="170983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G:\002-KIMS BUSINESS\007-02-Googleslidesppt\02-GSppt-Contents-Kim\20170429\02-\item0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18569023">
              <a:off x="1645526" y="1354124"/>
              <a:ext cx="1630218" cy="1709834"/>
            </a:xfrm>
            <a:prstGeom prst="rect">
              <a:avLst/>
            </a:prstGeom>
            <a:noFill/>
            <a:extLst>
              <a:ext uri="{909E8E84-426E-40DD-AFC4-6F175D3DCCD1}">
                <a14:hiddenFill xmlns:a14="http://schemas.microsoft.com/office/drawing/2010/main">
                  <a:solidFill>
                    <a:srgbClr val="FFFFFF"/>
                  </a:solidFill>
                </a14:hiddenFill>
              </a:ext>
            </a:extLst>
          </p:spPr>
        </p:pic>
        <p:sp>
          <p:nvSpPr>
            <p:cNvPr id="7" name="Oval 6"/>
            <p:cNvSpPr/>
            <p:nvPr/>
          </p:nvSpPr>
          <p:spPr>
            <a:xfrm>
              <a:off x="1115616" y="1539635"/>
              <a:ext cx="1616891" cy="161689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4" descr="G:\002-KIMS BUSINESS\007-02-Googleslidesppt\02-GSppt-Contents-Kim\20170429\02-\item02.png"/>
            <p:cNvPicPr>
              <a:picLocks noChangeAspect="1" noChangeArrowheads="1"/>
            </p:cNvPicPr>
            <p:nvPr/>
          </p:nvPicPr>
          <p:blipFill>
            <a:blip r:embed="rId2" cstate="print">
              <a:extLst>
                <a:ext uri="{BEBA8EAE-BF5A-486C-A8C5-ECC9F3942E4B}">
                  <a14:imgProps xmlns:a14="http://schemas.microsoft.com/office/drawing/2010/main">
                    <a14:imgLayer r:embed="rId3">
                      <a14:imgEffect>
                        <a14:brightnessContrast bright="44000" contrast="40000"/>
                      </a14:imgEffect>
                    </a14:imgLayer>
                  </a14:imgProps>
                </a:ext>
                <a:ext uri="{28A0092B-C50C-407E-A947-70E740481C1C}">
                  <a14:useLocalDpi xmlns:a14="http://schemas.microsoft.com/office/drawing/2010/main" val="0"/>
                </a:ext>
              </a:extLst>
            </a:blip>
            <a:srcRect/>
            <a:stretch>
              <a:fillRect/>
            </a:stretch>
          </p:blipFill>
          <p:spPr bwMode="auto">
            <a:xfrm rot="13475233">
              <a:off x="894913" y="1065128"/>
              <a:ext cx="1630218" cy="1709834"/>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7382354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End Slide Layout">
    <p:bg>
      <p:bgPr>
        <a:solidFill>
          <a:srgbClr val="57A7BD"/>
        </a:solidFill>
        <a:effectLst/>
      </p:bgPr>
    </p:bg>
    <p:spTree>
      <p:nvGrpSpPr>
        <p:cNvPr id="1" name=""/>
        <p:cNvGrpSpPr/>
        <p:nvPr/>
      </p:nvGrpSpPr>
      <p:grpSpPr>
        <a:xfrm>
          <a:off x="0" y="0"/>
          <a:ext cx="0" cy="0"/>
          <a:chOff x="0" y="0"/>
          <a:chExt cx="0" cy="0"/>
        </a:xfrm>
      </p:grpSpPr>
      <p:sp>
        <p:nvSpPr>
          <p:cNvPr id="5" name="Rounded Rectangle 3"/>
          <p:cNvSpPr/>
          <p:nvPr userDrawn="1"/>
        </p:nvSpPr>
        <p:spPr>
          <a:xfrm rot="2539017">
            <a:off x="-150396" y="312859"/>
            <a:ext cx="1311499" cy="276834"/>
          </a:xfrm>
          <a:custGeom>
            <a:avLst/>
            <a:gdLst/>
            <a:ahLst/>
            <a:cxnLst/>
            <a:rect l="l" t="t" r="r" b="b"/>
            <a:pathLst>
              <a:path w="1311499" h="276834">
                <a:moveTo>
                  <a:pt x="0" y="168822"/>
                </a:moveTo>
                <a:lnTo>
                  <a:pt x="1257493" y="168822"/>
                </a:lnTo>
                <a:cubicBezTo>
                  <a:pt x="1287320" y="168822"/>
                  <a:pt x="1311499" y="193001"/>
                  <a:pt x="1311499" y="222828"/>
                </a:cubicBezTo>
                <a:cubicBezTo>
                  <a:pt x="1311499" y="252655"/>
                  <a:pt x="1287320" y="276834"/>
                  <a:pt x="1257493" y="276834"/>
                </a:cubicBezTo>
                <a:lnTo>
                  <a:pt x="98341" y="276834"/>
                </a:lnTo>
                <a:close/>
                <a:moveTo>
                  <a:pt x="13263" y="108012"/>
                </a:moveTo>
                <a:lnTo>
                  <a:pt x="131896" y="0"/>
                </a:lnTo>
                <a:lnTo>
                  <a:pt x="990679" y="0"/>
                </a:lnTo>
                <a:cubicBezTo>
                  <a:pt x="1020506" y="0"/>
                  <a:pt x="1044685" y="24179"/>
                  <a:pt x="1044685" y="54006"/>
                </a:cubicBezTo>
                <a:cubicBezTo>
                  <a:pt x="1044685" y="83833"/>
                  <a:pt x="1020506" y="108012"/>
                  <a:pt x="990679" y="108012"/>
                </a:cubicBezTo>
                <a:close/>
              </a:path>
            </a:pathLst>
          </a:custGeom>
          <a:solidFill>
            <a:schemeClr val="bg1">
              <a:alpha val="2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ounded Rectangle 7"/>
          <p:cNvSpPr/>
          <p:nvPr userDrawn="1"/>
        </p:nvSpPr>
        <p:spPr>
          <a:xfrm rot="2539017">
            <a:off x="7980742" y="4555158"/>
            <a:ext cx="1313980" cy="276835"/>
          </a:xfrm>
          <a:custGeom>
            <a:avLst/>
            <a:gdLst/>
            <a:ahLst/>
            <a:cxnLst/>
            <a:rect l="l" t="t" r="r" b="b"/>
            <a:pathLst>
              <a:path w="1313980" h="276835">
                <a:moveTo>
                  <a:pt x="282631" y="184641"/>
                </a:moveTo>
                <a:cubicBezTo>
                  <a:pt x="292404" y="174868"/>
                  <a:pt x="305907" y="168823"/>
                  <a:pt x="320820" y="168822"/>
                </a:cubicBezTo>
                <a:lnTo>
                  <a:pt x="1281494" y="168822"/>
                </a:lnTo>
                <a:lnTo>
                  <a:pt x="1162861" y="276834"/>
                </a:lnTo>
                <a:lnTo>
                  <a:pt x="320820" y="276835"/>
                </a:lnTo>
                <a:cubicBezTo>
                  <a:pt x="290992" y="276835"/>
                  <a:pt x="266814" y="252656"/>
                  <a:pt x="266814" y="222829"/>
                </a:cubicBezTo>
                <a:cubicBezTo>
                  <a:pt x="266814" y="207915"/>
                  <a:pt x="272859" y="194413"/>
                  <a:pt x="282631" y="184641"/>
                </a:cubicBezTo>
                <a:close/>
                <a:moveTo>
                  <a:pt x="15817" y="15819"/>
                </a:moveTo>
                <a:cubicBezTo>
                  <a:pt x="25590" y="6046"/>
                  <a:pt x="39091" y="1"/>
                  <a:pt x="54005" y="1"/>
                </a:cubicBezTo>
                <a:lnTo>
                  <a:pt x="1215638" y="0"/>
                </a:lnTo>
                <a:lnTo>
                  <a:pt x="1313980" y="108013"/>
                </a:lnTo>
                <a:lnTo>
                  <a:pt x="54005" y="108013"/>
                </a:lnTo>
                <a:cubicBezTo>
                  <a:pt x="24178" y="108013"/>
                  <a:pt x="0" y="83834"/>
                  <a:pt x="0" y="54007"/>
                </a:cubicBezTo>
                <a:cubicBezTo>
                  <a:pt x="0" y="39093"/>
                  <a:pt x="6044" y="25592"/>
                  <a:pt x="15817" y="15819"/>
                </a:cubicBezTo>
                <a:close/>
              </a:path>
            </a:pathLst>
          </a:custGeom>
          <a:solidFill>
            <a:schemeClr val="bg1">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 name="Group 1"/>
          <p:cNvGrpSpPr/>
          <p:nvPr userDrawn="1"/>
        </p:nvGrpSpPr>
        <p:grpSpPr>
          <a:xfrm>
            <a:off x="2691166" y="319499"/>
            <a:ext cx="4378671" cy="4443349"/>
            <a:chOff x="2987824" y="255370"/>
            <a:chExt cx="3658591" cy="3712633"/>
          </a:xfrm>
        </p:grpSpPr>
        <p:sp>
          <p:nvSpPr>
            <p:cNvPr id="16" name="Rounded Rectangle 7"/>
            <p:cNvSpPr/>
            <p:nvPr userDrawn="1"/>
          </p:nvSpPr>
          <p:spPr>
            <a:xfrm rot="2743412">
              <a:off x="2570129" y="839249"/>
              <a:ext cx="1479455" cy="311698"/>
            </a:xfrm>
            <a:custGeom>
              <a:avLst/>
              <a:gdLst/>
              <a:ahLst/>
              <a:cxnLst/>
              <a:rect l="l" t="t" r="r" b="b"/>
              <a:pathLst>
                <a:path w="1313980" h="276835">
                  <a:moveTo>
                    <a:pt x="282631" y="184641"/>
                  </a:moveTo>
                  <a:cubicBezTo>
                    <a:pt x="292404" y="174868"/>
                    <a:pt x="305907" y="168823"/>
                    <a:pt x="320820" y="168822"/>
                  </a:cubicBezTo>
                  <a:lnTo>
                    <a:pt x="1281494" y="168822"/>
                  </a:lnTo>
                  <a:lnTo>
                    <a:pt x="1162861" y="276834"/>
                  </a:lnTo>
                  <a:lnTo>
                    <a:pt x="320820" y="276835"/>
                  </a:lnTo>
                  <a:cubicBezTo>
                    <a:pt x="290992" y="276835"/>
                    <a:pt x="266814" y="252656"/>
                    <a:pt x="266814" y="222829"/>
                  </a:cubicBezTo>
                  <a:cubicBezTo>
                    <a:pt x="266814" y="207915"/>
                    <a:pt x="272859" y="194413"/>
                    <a:pt x="282631" y="184641"/>
                  </a:cubicBezTo>
                  <a:close/>
                  <a:moveTo>
                    <a:pt x="15817" y="15819"/>
                  </a:moveTo>
                  <a:cubicBezTo>
                    <a:pt x="25590" y="6046"/>
                    <a:pt x="39091" y="1"/>
                    <a:pt x="54005" y="1"/>
                  </a:cubicBezTo>
                  <a:lnTo>
                    <a:pt x="1215638" y="0"/>
                  </a:lnTo>
                  <a:lnTo>
                    <a:pt x="1313980" y="108013"/>
                  </a:lnTo>
                  <a:lnTo>
                    <a:pt x="54005" y="108013"/>
                  </a:lnTo>
                  <a:cubicBezTo>
                    <a:pt x="24178" y="108013"/>
                    <a:pt x="0" y="83834"/>
                    <a:pt x="0" y="54007"/>
                  </a:cubicBezTo>
                  <a:cubicBezTo>
                    <a:pt x="0" y="39093"/>
                    <a:pt x="6044" y="25592"/>
                    <a:pt x="15817" y="15819"/>
                  </a:cubicBezTo>
                  <a:close/>
                </a:path>
              </a:pathLst>
            </a:custGeom>
            <a:solidFill>
              <a:schemeClr val="bg1">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ounded Rectangle 3"/>
            <p:cNvSpPr/>
            <p:nvPr userDrawn="1"/>
          </p:nvSpPr>
          <p:spPr>
            <a:xfrm rot="2588287">
              <a:off x="4911045" y="3207276"/>
              <a:ext cx="1476662" cy="311697"/>
            </a:xfrm>
            <a:custGeom>
              <a:avLst/>
              <a:gdLst/>
              <a:ahLst/>
              <a:cxnLst/>
              <a:rect l="l" t="t" r="r" b="b"/>
              <a:pathLst>
                <a:path w="1311499" h="276834">
                  <a:moveTo>
                    <a:pt x="0" y="168822"/>
                  </a:moveTo>
                  <a:lnTo>
                    <a:pt x="1257493" y="168822"/>
                  </a:lnTo>
                  <a:cubicBezTo>
                    <a:pt x="1287320" y="168822"/>
                    <a:pt x="1311499" y="193001"/>
                    <a:pt x="1311499" y="222828"/>
                  </a:cubicBezTo>
                  <a:cubicBezTo>
                    <a:pt x="1311499" y="252655"/>
                    <a:pt x="1287320" y="276834"/>
                    <a:pt x="1257493" y="276834"/>
                  </a:cubicBezTo>
                  <a:lnTo>
                    <a:pt x="98341" y="276834"/>
                  </a:lnTo>
                  <a:close/>
                  <a:moveTo>
                    <a:pt x="13263" y="108012"/>
                  </a:moveTo>
                  <a:lnTo>
                    <a:pt x="131896" y="0"/>
                  </a:lnTo>
                  <a:lnTo>
                    <a:pt x="990679" y="0"/>
                  </a:lnTo>
                  <a:cubicBezTo>
                    <a:pt x="1020506" y="0"/>
                    <a:pt x="1044685" y="24179"/>
                    <a:pt x="1044685" y="54006"/>
                  </a:cubicBezTo>
                  <a:cubicBezTo>
                    <a:pt x="1044685" y="83833"/>
                    <a:pt x="1020506" y="108012"/>
                    <a:pt x="990679" y="108012"/>
                  </a:cubicBezTo>
                  <a:close/>
                </a:path>
              </a:pathLst>
            </a:custGeom>
            <a:solidFill>
              <a:schemeClr val="bg1">
                <a:alpha val="2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7" name="Group 6"/>
            <p:cNvGrpSpPr/>
            <p:nvPr userDrawn="1"/>
          </p:nvGrpSpPr>
          <p:grpSpPr>
            <a:xfrm>
              <a:off x="2987824" y="302237"/>
              <a:ext cx="3658591" cy="3665766"/>
              <a:chOff x="894913" y="1065128"/>
              <a:chExt cx="2420639" cy="2425386"/>
            </a:xfrm>
          </p:grpSpPr>
          <p:pic>
            <p:nvPicPr>
              <p:cNvPr id="8" name="Picture 7" descr="G:\002-KIMS BUSINESS\007-02-Googleslidesppt\02-GSppt-Contents-Kim\20170429\02-\item02.png"/>
              <p:cNvPicPr>
                <a:picLocks noChangeAspect="1" noChangeArrowheads="1"/>
              </p:cNvPicPr>
              <p:nvPr/>
            </p:nvPicPr>
            <p:blipFill>
              <a:blip r:embed="rId2" cstate="print">
                <a:extLst>
                  <a:ext uri="{BEBA8EAE-BF5A-486C-A8C5-ECC9F3942E4B}">
                    <a14:imgProps xmlns:a14="http://schemas.microsoft.com/office/drawing/2010/main">
                      <a14:imgLayer r:embed="rId3">
                        <a14:imgEffect>
                          <a14:brightnessContrast bright="44000" contrast="40000"/>
                        </a14:imgEffect>
                      </a14:imgLayer>
                    </a14:imgProps>
                  </a:ext>
                  <a:ext uri="{28A0092B-C50C-407E-A947-70E740481C1C}">
                    <a14:useLocalDpi xmlns:a14="http://schemas.microsoft.com/office/drawing/2010/main" val="0"/>
                  </a:ext>
                </a:extLst>
              </a:blip>
              <a:srcRect/>
              <a:stretch>
                <a:fillRect/>
              </a:stretch>
            </p:blipFill>
            <p:spPr bwMode="auto">
              <a:xfrm rot="5004758">
                <a:off x="963129" y="1820488"/>
                <a:ext cx="1630218" cy="170983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G:\002-KIMS BUSINESS\007-02-Googleslidesppt\02-GSppt-Contents-Kim\20170429\02-\item0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18569023">
                <a:off x="1645526" y="1354124"/>
                <a:ext cx="1630218" cy="1709834"/>
              </a:xfrm>
              <a:prstGeom prst="rect">
                <a:avLst/>
              </a:prstGeom>
              <a:noFill/>
              <a:extLst>
                <a:ext uri="{909E8E84-426E-40DD-AFC4-6F175D3DCCD1}">
                  <a14:hiddenFill xmlns:a14="http://schemas.microsoft.com/office/drawing/2010/main">
                    <a:solidFill>
                      <a:srgbClr val="FFFFFF"/>
                    </a:solidFill>
                  </a14:hiddenFill>
                </a:ext>
              </a:extLst>
            </p:spPr>
          </p:pic>
          <p:sp>
            <p:nvSpPr>
              <p:cNvPr id="12" name="Oval 11"/>
              <p:cNvSpPr/>
              <p:nvPr/>
            </p:nvSpPr>
            <p:spPr>
              <a:xfrm>
                <a:off x="1115616" y="1539635"/>
                <a:ext cx="1616891" cy="161689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4" descr="G:\002-KIMS BUSINESS\007-02-Googleslidesppt\02-GSppt-Contents-Kim\20170429\02-\item02.png"/>
              <p:cNvPicPr>
                <a:picLocks noChangeAspect="1" noChangeArrowheads="1"/>
              </p:cNvPicPr>
              <p:nvPr/>
            </p:nvPicPr>
            <p:blipFill>
              <a:blip r:embed="rId2" cstate="print">
                <a:extLst>
                  <a:ext uri="{BEBA8EAE-BF5A-486C-A8C5-ECC9F3942E4B}">
                    <a14:imgProps xmlns:a14="http://schemas.microsoft.com/office/drawing/2010/main">
                      <a14:imgLayer r:embed="rId3">
                        <a14:imgEffect>
                          <a14:brightnessContrast bright="44000" contrast="40000"/>
                        </a14:imgEffect>
                      </a14:imgLayer>
                    </a14:imgProps>
                  </a:ext>
                  <a:ext uri="{28A0092B-C50C-407E-A947-70E740481C1C}">
                    <a14:useLocalDpi xmlns:a14="http://schemas.microsoft.com/office/drawing/2010/main" val="0"/>
                  </a:ext>
                </a:extLst>
              </a:blip>
              <a:srcRect/>
              <a:stretch>
                <a:fillRect/>
              </a:stretch>
            </p:blipFill>
            <p:spPr bwMode="auto">
              <a:xfrm rot="13475233">
                <a:off x="894913" y="1065128"/>
                <a:ext cx="1630218" cy="1709834"/>
              </a:xfrm>
              <a:prstGeom prst="rect">
                <a:avLst/>
              </a:prstGeom>
              <a:noFill/>
              <a:extLst>
                <a:ext uri="{909E8E84-426E-40DD-AFC4-6F175D3DCCD1}">
                  <a14:hiddenFill xmlns:a14="http://schemas.microsoft.com/office/drawing/2010/main">
                    <a:solidFill>
                      <a:srgbClr val="FFFFFF"/>
                    </a:solidFill>
                  </a14:hiddenFill>
                </a:ext>
              </a:extLst>
            </p:spPr>
          </p:pic>
        </p:grpSp>
        <p:sp>
          <p:nvSpPr>
            <p:cNvPr id="19" name="Oval 18"/>
            <p:cNvSpPr/>
            <p:nvPr userDrawn="1"/>
          </p:nvSpPr>
          <p:spPr>
            <a:xfrm>
              <a:off x="3452395" y="1155308"/>
              <a:ext cx="2188355" cy="2188355"/>
            </a:xfrm>
            <a:prstGeom prst="ellipse">
              <a:avLst/>
            </a:prstGeom>
            <a:noFill/>
            <a:ln w="15875">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0" name="Text Placeholder 9"/>
          <p:cNvSpPr>
            <a:spLocks noGrp="1"/>
          </p:cNvSpPr>
          <p:nvPr>
            <p:ph type="body" sz="quarter" idx="10" hasCustomPrompt="1"/>
          </p:nvPr>
        </p:nvSpPr>
        <p:spPr>
          <a:xfrm>
            <a:off x="3392288" y="2283718"/>
            <a:ext cx="2359424" cy="576063"/>
          </a:xfrm>
          <a:prstGeom prst="rect">
            <a:avLst/>
          </a:prstGeom>
        </p:spPr>
        <p:txBody>
          <a:bodyPr anchor="ctr"/>
          <a:lstStyle>
            <a:lvl1pPr marL="0" indent="0" algn="ctr">
              <a:buNone/>
              <a:defRPr sz="3600" b="1" baseline="0">
                <a:solidFill>
                  <a:schemeClr val="accent1"/>
                </a:solidFill>
                <a:latin typeface="+mj-lt"/>
                <a:cs typeface="Arial" pitchFamily="34" charset="0"/>
              </a:defRPr>
            </a:lvl1pPr>
          </a:lstStyle>
          <a:p>
            <a:pPr lvl="0"/>
            <a:r>
              <a:rPr lang="en-US" altLang="ko-KR" dirty="0"/>
              <a:t>Welcome!!</a:t>
            </a:r>
          </a:p>
        </p:txBody>
      </p:sp>
      <p:sp>
        <p:nvSpPr>
          <p:cNvPr id="11" name="Text Placeholder 9"/>
          <p:cNvSpPr>
            <a:spLocks noGrp="1"/>
          </p:cNvSpPr>
          <p:nvPr>
            <p:ph type="body" sz="quarter" idx="11" hasCustomPrompt="1"/>
          </p:nvPr>
        </p:nvSpPr>
        <p:spPr>
          <a:xfrm>
            <a:off x="3392140" y="2859781"/>
            <a:ext cx="2359424" cy="576065"/>
          </a:xfrm>
          <a:prstGeom prst="rect">
            <a:avLst/>
          </a:prstGeom>
        </p:spPr>
        <p:txBody>
          <a:bodyPr anchor="ctr"/>
          <a:lstStyle>
            <a:lvl1pPr marL="0" indent="0" algn="ctr">
              <a:buNone/>
              <a:defRPr sz="1400" b="0" baseline="0">
                <a:solidFill>
                  <a:schemeClr val="accent1"/>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4216616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757120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solidFill>
                  <a:schemeClr val="bg1"/>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0" y="699542"/>
            <a:ext cx="9144000" cy="288032"/>
          </a:xfrm>
          <a:prstGeom prst="rect">
            <a:avLst/>
          </a:prstGeom>
        </p:spPr>
        <p:txBody>
          <a:bodyPr anchor="ctr"/>
          <a:lstStyle>
            <a:lvl1pPr marL="0" indent="0" algn="ctr">
              <a:buNone/>
              <a:defRPr sz="1200" b="0" baseline="0">
                <a:solidFill>
                  <a:schemeClr val="bg1"/>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36946270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323528" y="123478"/>
            <a:ext cx="8820472" cy="576064"/>
          </a:xfrm>
          <a:prstGeom prst="rect">
            <a:avLst/>
          </a:prstGeom>
        </p:spPr>
        <p:txBody>
          <a:bodyPr anchor="ctr"/>
          <a:lstStyle>
            <a:lvl1pPr marL="0" indent="0" algn="l">
              <a:buNone/>
              <a:defRPr sz="3600" b="0" baseline="0">
                <a:solidFill>
                  <a:schemeClr val="bg1"/>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323528" y="699542"/>
            <a:ext cx="8820472" cy="288032"/>
          </a:xfrm>
          <a:prstGeom prst="rect">
            <a:avLst/>
          </a:prstGeom>
        </p:spPr>
        <p:txBody>
          <a:bodyPr anchor="ctr"/>
          <a:lstStyle>
            <a:lvl1pPr marL="0" indent="0" algn="l">
              <a:buNone/>
              <a:defRPr sz="1200" b="0" baseline="0">
                <a:solidFill>
                  <a:schemeClr val="bg1"/>
                </a:solidFill>
                <a:latin typeface="+mn-lt"/>
                <a:cs typeface="Arial" pitchFamily="34" charset="0"/>
              </a:defRPr>
            </a:lvl1pPr>
          </a:lstStyle>
          <a:p>
            <a:pPr lvl="0"/>
            <a:r>
              <a:rPr lang="en-US" altLang="ko-KR" dirty="0"/>
              <a:t>Insert the title of your subtitle Here</a:t>
            </a:r>
          </a:p>
        </p:txBody>
      </p:sp>
      <p:sp>
        <p:nvSpPr>
          <p:cNvPr id="2" name="직사각형 1">
            <a:extLst>
              <a:ext uri="{FF2B5EF4-FFF2-40B4-BE49-F238E27FC236}">
                <a16:creationId xmlns:a16="http://schemas.microsoft.com/office/drawing/2014/main" id="{97845489-B228-40CA-99BD-CBA41EE6F99E}"/>
              </a:ext>
            </a:extLst>
          </p:cNvPr>
          <p:cNvSpPr/>
          <p:nvPr userDrawn="1"/>
        </p:nvSpPr>
        <p:spPr>
          <a:xfrm>
            <a:off x="0" y="1059582"/>
            <a:ext cx="9144000" cy="408391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3129044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1619672" y="123478"/>
            <a:ext cx="7524328" cy="576064"/>
          </a:xfrm>
          <a:prstGeom prst="rect">
            <a:avLst/>
          </a:prstGeom>
        </p:spPr>
        <p:txBody>
          <a:bodyPr anchor="ctr"/>
          <a:lstStyle>
            <a:lvl1pPr marL="0" indent="0" algn="l">
              <a:buNone/>
              <a:defRPr sz="3600" b="0" baseline="0">
                <a:solidFill>
                  <a:schemeClr val="bg1"/>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1619672" y="699542"/>
            <a:ext cx="7524328" cy="288032"/>
          </a:xfrm>
          <a:prstGeom prst="rect">
            <a:avLst/>
          </a:prstGeom>
        </p:spPr>
        <p:txBody>
          <a:bodyPr anchor="ctr"/>
          <a:lstStyle>
            <a:lvl1pPr marL="0" indent="0" algn="l">
              <a:buNone/>
              <a:defRPr sz="1200" b="0" baseline="0">
                <a:solidFill>
                  <a:schemeClr val="bg1"/>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40741845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Images and Conten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Picture Placeholder 2"/>
          <p:cNvSpPr>
            <a:spLocks noGrp="1"/>
          </p:cNvSpPr>
          <p:nvPr>
            <p:ph type="pic" idx="1" hasCustomPrompt="1"/>
          </p:nvPr>
        </p:nvSpPr>
        <p:spPr>
          <a:xfrm>
            <a:off x="3563888" y="627534"/>
            <a:ext cx="1296144" cy="1296144"/>
          </a:xfrm>
          <a:prstGeom prst="ellipse">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6" name="Picture Placeholder 2"/>
          <p:cNvSpPr>
            <a:spLocks noGrp="1"/>
          </p:cNvSpPr>
          <p:nvPr>
            <p:ph type="pic" idx="10" hasCustomPrompt="1"/>
          </p:nvPr>
        </p:nvSpPr>
        <p:spPr>
          <a:xfrm>
            <a:off x="3563888" y="2031690"/>
            <a:ext cx="1296144" cy="1296144"/>
          </a:xfrm>
          <a:prstGeom prst="ellipse">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7" name="Picture Placeholder 2"/>
          <p:cNvSpPr>
            <a:spLocks noGrp="1"/>
          </p:cNvSpPr>
          <p:nvPr>
            <p:ph type="pic" idx="11" hasCustomPrompt="1"/>
          </p:nvPr>
        </p:nvSpPr>
        <p:spPr>
          <a:xfrm>
            <a:off x="3563888" y="3435846"/>
            <a:ext cx="1296144" cy="1296144"/>
          </a:xfrm>
          <a:prstGeom prst="ellipse">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17760772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4_Images and Contents Layout">
    <p:spTree>
      <p:nvGrpSpPr>
        <p:cNvPr id="1" name=""/>
        <p:cNvGrpSpPr/>
        <p:nvPr/>
      </p:nvGrpSpPr>
      <p:grpSpPr>
        <a:xfrm>
          <a:off x="0" y="0"/>
          <a:ext cx="0" cy="0"/>
          <a:chOff x="0" y="0"/>
          <a:chExt cx="0" cy="0"/>
        </a:xfrm>
      </p:grpSpPr>
      <p:sp>
        <p:nvSpPr>
          <p:cNvPr id="5" name="Picture Placeholder 2"/>
          <p:cNvSpPr>
            <a:spLocks noGrp="1"/>
          </p:cNvSpPr>
          <p:nvPr>
            <p:ph type="pic" idx="1" hasCustomPrompt="1"/>
          </p:nvPr>
        </p:nvSpPr>
        <p:spPr>
          <a:xfrm>
            <a:off x="0" y="0"/>
            <a:ext cx="9144000" cy="5143500"/>
          </a:xfrm>
          <a:prstGeom prst="rect">
            <a:avLst/>
          </a:prstGeom>
          <a:solidFill>
            <a:schemeClr val="bg1">
              <a:lumMod val="95000"/>
            </a:schemeClr>
          </a:solidFill>
        </p:spPr>
        <p:txBody>
          <a:bodyPr tIns="540000" anchor="t"/>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407400284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1.xml"/><Relationship Id="rId13" Type="http://schemas.openxmlformats.org/officeDocument/2006/relationships/slideLayout" Target="../slideLayouts/slideLayout16.xml"/><Relationship Id="rId18" Type="http://schemas.openxmlformats.org/officeDocument/2006/relationships/theme" Target="../theme/theme2.xml"/><Relationship Id="rId3" Type="http://schemas.openxmlformats.org/officeDocument/2006/relationships/slideLayout" Target="../slideLayouts/slideLayout6.xml"/><Relationship Id="rId7" Type="http://schemas.openxmlformats.org/officeDocument/2006/relationships/slideLayout" Target="../slideLayouts/slideLayout10.xml"/><Relationship Id="rId12" Type="http://schemas.openxmlformats.org/officeDocument/2006/relationships/slideLayout" Target="../slideLayouts/slideLayout15.xml"/><Relationship Id="rId17" Type="http://schemas.openxmlformats.org/officeDocument/2006/relationships/slideLayout" Target="../slideLayouts/slideLayout20.xml"/><Relationship Id="rId2" Type="http://schemas.openxmlformats.org/officeDocument/2006/relationships/slideLayout" Target="../slideLayouts/slideLayout5.xml"/><Relationship Id="rId16" Type="http://schemas.openxmlformats.org/officeDocument/2006/relationships/slideLayout" Target="../slideLayouts/slideLayout19.xml"/><Relationship Id="rId1" Type="http://schemas.openxmlformats.org/officeDocument/2006/relationships/slideLayout" Target="../slideLayouts/slideLayout4.xml"/><Relationship Id="rId6" Type="http://schemas.openxmlformats.org/officeDocument/2006/relationships/slideLayout" Target="../slideLayouts/slideLayout9.xml"/><Relationship Id="rId11" Type="http://schemas.openxmlformats.org/officeDocument/2006/relationships/slideLayout" Target="../slideLayouts/slideLayout14.xml"/><Relationship Id="rId5" Type="http://schemas.openxmlformats.org/officeDocument/2006/relationships/slideLayout" Target="../slideLayouts/slideLayout8.xml"/><Relationship Id="rId15" Type="http://schemas.openxmlformats.org/officeDocument/2006/relationships/slideLayout" Target="../slideLayouts/slideLayout18.xml"/><Relationship Id="rId10" Type="http://schemas.openxmlformats.org/officeDocument/2006/relationships/slideLayout" Target="../slideLayouts/slideLayout13.xml"/><Relationship Id="rId4" Type="http://schemas.openxmlformats.org/officeDocument/2006/relationships/slideLayout" Target="../slideLayouts/slideLayout7.xml"/><Relationship Id="rId9" Type="http://schemas.openxmlformats.org/officeDocument/2006/relationships/slideLayout" Target="../slideLayouts/slideLayout12.xml"/><Relationship Id="rId14" Type="http://schemas.openxmlformats.org/officeDocument/2006/relationships/slideLayout" Target="../slideLayouts/slideLayout17.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3668305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73" r:id="rId3"/>
  </p:sldLayoutIdLst>
  <p:hf hdr="0" ftr="0" dt="0"/>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37555548"/>
      </p:ext>
    </p:extLst>
  </p:cSld>
  <p:clrMap bg1="lt1" tx1="dk1" bg2="lt2" tx2="dk2" accent1="accent1" accent2="accent2" accent3="accent3" accent4="accent4" accent5="accent5" accent6="accent6" hlink="hlink" folHlink="folHlink"/>
  <p:sldLayoutIdLst>
    <p:sldLayoutId id="2147483659" r:id="rId1"/>
    <p:sldLayoutId id="2147483661" r:id="rId2"/>
    <p:sldLayoutId id="2147483652" r:id="rId3"/>
    <p:sldLayoutId id="2147483660" r:id="rId4"/>
    <p:sldLayoutId id="2147483662" r:id="rId5"/>
    <p:sldLayoutId id="2147483665" r:id="rId6"/>
    <p:sldLayoutId id="2147483666" r:id="rId7"/>
    <p:sldLayoutId id="2147483663" r:id="rId8"/>
    <p:sldLayoutId id="2147483664" r:id="rId9"/>
    <p:sldLayoutId id="2147483667" r:id="rId10"/>
    <p:sldLayoutId id="2147483668" r:id="rId11"/>
    <p:sldLayoutId id="2147483655" r:id="rId12"/>
    <p:sldLayoutId id="2147483669" r:id="rId13"/>
    <p:sldLayoutId id="2147483670" r:id="rId14"/>
    <p:sldLayoutId id="2147483671" r:id="rId15"/>
    <p:sldLayoutId id="2147483656" r:id="rId16"/>
    <p:sldLayoutId id="2147483674" r:id="rId17"/>
  </p:sldLayoutIdLst>
  <p:hf hdr="0" ftr="0" dt="0"/>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54710703"/>
      </p:ext>
    </p:extLst>
  </p:cSld>
  <p:clrMap bg1="lt1" tx1="dk1" bg2="lt2" tx2="dk2" accent1="accent1" accent2="accent2" accent3="accent3" accent4="accent4" accent5="accent5" accent6="accent6" hlink="hlink" folHlink="folHlink"/>
  <p:sldLayoutIdLst>
    <p:sldLayoutId id="2147483654" r:id="rId1"/>
  </p:sldLayoutIdLst>
  <p:hf hdr="0" ftr="0" dt="0"/>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4.xml"/><Relationship Id="rId4" Type="http://schemas.openxmlformats.org/officeDocument/2006/relationships/image" Target="../media/image14.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7.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5.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7.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8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8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9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879812" y="2139702"/>
            <a:ext cx="3384376" cy="1048242"/>
          </a:xfrm>
        </p:spPr>
        <p:txBody>
          <a:bodyPr/>
          <a:lstStyle/>
          <a:p>
            <a:pPr lvl="0"/>
            <a:r>
              <a:rPr lang="en-US" altLang="ko-KR" b="1" dirty="0">
                <a:solidFill>
                  <a:srgbClr val="57A7BD"/>
                </a:solidFill>
              </a:rPr>
              <a:t>Project-Build3</a:t>
            </a:r>
          </a:p>
        </p:txBody>
      </p:sp>
    </p:spTree>
    <p:extLst>
      <p:ext uri="{BB962C8B-B14F-4D97-AF65-F5344CB8AC3E}">
        <p14:creationId xmlns:p14="http://schemas.microsoft.com/office/powerpoint/2010/main" val="29718413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E8B1451-2F1C-F25E-2D69-0FB7437307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9202" y="0"/>
            <a:ext cx="7505596" cy="5143500"/>
          </a:xfrm>
          <a:prstGeom prst="rect">
            <a:avLst/>
          </a:prstGeom>
        </p:spPr>
      </p:pic>
    </p:spTree>
    <p:extLst>
      <p:ext uri="{BB962C8B-B14F-4D97-AF65-F5344CB8AC3E}">
        <p14:creationId xmlns:p14="http://schemas.microsoft.com/office/powerpoint/2010/main" val="39657961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59F1B56-8AC3-F27E-000F-6C4F2BD614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92300" y="260350"/>
            <a:ext cx="5359400" cy="4622800"/>
          </a:xfrm>
          <a:prstGeom prst="rect">
            <a:avLst/>
          </a:prstGeom>
        </p:spPr>
      </p:pic>
    </p:spTree>
    <p:extLst>
      <p:ext uri="{BB962C8B-B14F-4D97-AF65-F5344CB8AC3E}">
        <p14:creationId xmlns:p14="http://schemas.microsoft.com/office/powerpoint/2010/main" val="14416431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45876E6-B992-54E9-822D-44983E0B8F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68450" y="984250"/>
            <a:ext cx="6007100" cy="3175000"/>
          </a:xfrm>
          <a:prstGeom prst="rect">
            <a:avLst/>
          </a:prstGeom>
        </p:spPr>
      </p:pic>
    </p:spTree>
    <p:extLst>
      <p:ext uri="{BB962C8B-B14F-4D97-AF65-F5344CB8AC3E}">
        <p14:creationId xmlns:p14="http://schemas.microsoft.com/office/powerpoint/2010/main" val="34361179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6296D65-3B58-487C-3D30-3DF456993AD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65350" y="793750"/>
            <a:ext cx="4813300" cy="3556000"/>
          </a:xfrm>
          <a:prstGeom prst="rect">
            <a:avLst/>
          </a:prstGeom>
        </p:spPr>
      </p:pic>
    </p:spTree>
    <p:extLst>
      <p:ext uri="{BB962C8B-B14F-4D97-AF65-F5344CB8AC3E}">
        <p14:creationId xmlns:p14="http://schemas.microsoft.com/office/powerpoint/2010/main" val="28930440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2E6EAE5-672A-0DBD-BFE4-3589F6F95104}"/>
              </a:ext>
            </a:extLst>
          </p:cNvPr>
          <p:cNvPicPr>
            <a:picLocks noChangeAspect="1"/>
          </p:cNvPicPr>
          <p:nvPr/>
        </p:nvPicPr>
        <p:blipFill>
          <a:blip r:embed="rId2"/>
          <a:stretch>
            <a:fillRect/>
          </a:stretch>
        </p:blipFill>
        <p:spPr>
          <a:xfrm>
            <a:off x="1547664" y="267494"/>
            <a:ext cx="5852649" cy="4329655"/>
          </a:xfrm>
          <a:prstGeom prst="rect">
            <a:avLst/>
          </a:prstGeom>
        </p:spPr>
      </p:pic>
    </p:spTree>
    <p:extLst>
      <p:ext uri="{BB962C8B-B14F-4D97-AF65-F5344CB8AC3E}">
        <p14:creationId xmlns:p14="http://schemas.microsoft.com/office/powerpoint/2010/main" val="17073649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CC6C4ED-24B4-809C-CC81-A538894443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86312" y="195486"/>
            <a:ext cx="5971376" cy="4616121"/>
          </a:xfrm>
          <a:prstGeom prst="rect">
            <a:avLst/>
          </a:prstGeom>
        </p:spPr>
      </p:pic>
    </p:spTree>
    <p:extLst>
      <p:ext uri="{BB962C8B-B14F-4D97-AF65-F5344CB8AC3E}">
        <p14:creationId xmlns:p14="http://schemas.microsoft.com/office/powerpoint/2010/main" val="37787848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ED95DB5-F41C-18B1-D48E-D52776320B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80597" y="267236"/>
            <a:ext cx="5982806" cy="4609027"/>
          </a:xfrm>
          <a:prstGeom prst="rect">
            <a:avLst/>
          </a:prstGeom>
        </p:spPr>
      </p:pic>
    </p:spTree>
    <p:extLst>
      <p:ext uri="{BB962C8B-B14F-4D97-AF65-F5344CB8AC3E}">
        <p14:creationId xmlns:p14="http://schemas.microsoft.com/office/powerpoint/2010/main" val="23763764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851920" y="2334962"/>
            <a:ext cx="5436096" cy="473576"/>
          </a:xfrm>
        </p:spPr>
        <p:txBody>
          <a:bodyPr/>
          <a:lstStyle/>
          <a:p>
            <a:r>
              <a:rPr lang="en-US" altLang="ko-KR" sz="4400" dirty="0"/>
              <a:t>Code</a:t>
            </a:r>
            <a:endParaRPr lang="ko-KR" altLang="en-US" sz="4400" dirty="0">
              <a:solidFill>
                <a:schemeClr val="bg1"/>
              </a:solidFill>
            </a:endParaRPr>
          </a:p>
        </p:txBody>
      </p:sp>
      <p:sp>
        <p:nvSpPr>
          <p:cNvPr id="6" name="Rectangle 7">
            <a:extLst>
              <a:ext uri="{FF2B5EF4-FFF2-40B4-BE49-F238E27FC236}">
                <a16:creationId xmlns:a16="http://schemas.microsoft.com/office/drawing/2014/main" id="{664F7193-A8E2-83B5-0F10-40726425443F}"/>
              </a:ext>
            </a:extLst>
          </p:cNvPr>
          <p:cNvSpPr/>
          <p:nvPr/>
        </p:nvSpPr>
        <p:spPr>
          <a:xfrm rot="18900000">
            <a:off x="2245006" y="2169676"/>
            <a:ext cx="477522" cy="948162"/>
          </a:xfrm>
          <a:custGeom>
            <a:avLst/>
            <a:gdLst/>
            <a:ahLst/>
            <a:cxnLst/>
            <a:rect l="l" t="t" r="r" b="b"/>
            <a:pathLst>
              <a:path w="154109" h="343323">
                <a:moveTo>
                  <a:pt x="102909" y="313772"/>
                </a:moveTo>
                <a:lnTo>
                  <a:pt x="102909" y="328547"/>
                </a:lnTo>
                <a:cubicBezTo>
                  <a:pt x="102909" y="336708"/>
                  <a:pt x="96294" y="343322"/>
                  <a:pt x="88133" y="343323"/>
                </a:cubicBezTo>
                <a:lnTo>
                  <a:pt x="65975" y="343322"/>
                </a:lnTo>
                <a:cubicBezTo>
                  <a:pt x="57814" y="343322"/>
                  <a:pt x="51199" y="336708"/>
                  <a:pt x="51199" y="328547"/>
                </a:cubicBezTo>
                <a:cubicBezTo>
                  <a:pt x="51199" y="323622"/>
                  <a:pt x="51200" y="318696"/>
                  <a:pt x="51200" y="313771"/>
                </a:cubicBezTo>
                <a:close/>
                <a:moveTo>
                  <a:pt x="123327" y="15459"/>
                </a:moveTo>
                <a:cubicBezTo>
                  <a:pt x="141678" y="29245"/>
                  <a:pt x="152926" y="50497"/>
                  <a:pt x="154008" y="73425"/>
                </a:cubicBezTo>
                <a:cubicBezTo>
                  <a:pt x="155089" y="96353"/>
                  <a:pt x="145890" y="118568"/>
                  <a:pt x="128916" y="134021"/>
                </a:cubicBezTo>
                <a:lnTo>
                  <a:pt x="119294" y="123450"/>
                </a:lnTo>
                <a:cubicBezTo>
                  <a:pt x="133118" y="110865"/>
                  <a:pt x="140611" y="92772"/>
                  <a:pt x="139730" y="74098"/>
                </a:cubicBezTo>
                <a:cubicBezTo>
                  <a:pt x="138850" y="55424"/>
                  <a:pt x="129689" y="38115"/>
                  <a:pt x="114743" y="26887"/>
                </a:cubicBezTo>
                <a:close/>
                <a:moveTo>
                  <a:pt x="136698" y="17411"/>
                </a:moveTo>
                <a:cubicBezTo>
                  <a:pt x="103758" y="-15529"/>
                  <a:pt x="50351" y="-15529"/>
                  <a:pt x="17412" y="17411"/>
                </a:cubicBezTo>
                <a:cubicBezTo>
                  <a:pt x="-15528" y="50351"/>
                  <a:pt x="-15528" y="103757"/>
                  <a:pt x="17412" y="136697"/>
                </a:cubicBezTo>
                <a:cubicBezTo>
                  <a:pt x="50351" y="169637"/>
                  <a:pt x="103758" y="169637"/>
                  <a:pt x="136698" y="136697"/>
                </a:cubicBezTo>
                <a:cubicBezTo>
                  <a:pt x="169637" y="103757"/>
                  <a:pt x="169637" y="50351"/>
                  <a:pt x="136698" y="17411"/>
                </a:cubicBezTo>
                <a:close/>
                <a:moveTo>
                  <a:pt x="154109" y="0"/>
                </a:moveTo>
                <a:cubicBezTo>
                  <a:pt x="196665" y="42556"/>
                  <a:pt x="196665" y="111552"/>
                  <a:pt x="154109" y="154108"/>
                </a:cubicBezTo>
                <a:cubicBezTo>
                  <a:pt x="139576" y="168641"/>
                  <a:pt x="121959" y="178211"/>
                  <a:pt x="102912" y="180994"/>
                </a:cubicBezTo>
                <a:lnTo>
                  <a:pt x="102912" y="308310"/>
                </a:lnTo>
                <a:lnTo>
                  <a:pt x="51197" y="308310"/>
                </a:lnTo>
                <a:lnTo>
                  <a:pt x="51197" y="180994"/>
                </a:lnTo>
                <a:cubicBezTo>
                  <a:pt x="32150" y="178211"/>
                  <a:pt x="14534" y="168641"/>
                  <a:pt x="0" y="154108"/>
                </a:cubicBezTo>
                <a:cubicBezTo>
                  <a:pt x="-42555" y="111552"/>
                  <a:pt x="-42555" y="42556"/>
                  <a:pt x="0" y="0"/>
                </a:cubicBezTo>
                <a:cubicBezTo>
                  <a:pt x="42556" y="-42556"/>
                  <a:pt x="111553" y="-42556"/>
                  <a:pt x="154109"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Tree>
    <p:extLst>
      <p:ext uri="{BB962C8B-B14F-4D97-AF65-F5344CB8AC3E}">
        <p14:creationId xmlns:p14="http://schemas.microsoft.com/office/powerpoint/2010/main" val="21838789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Arrow: Pentagon 6">
            <a:extLst>
              <a:ext uri="{FF2B5EF4-FFF2-40B4-BE49-F238E27FC236}">
                <a16:creationId xmlns:a16="http://schemas.microsoft.com/office/drawing/2014/main" id="{53AC70E0-5CDE-3C4C-4B70-247066D41764}"/>
              </a:ext>
            </a:extLst>
          </p:cNvPr>
          <p:cNvSpPr/>
          <p:nvPr/>
        </p:nvSpPr>
        <p:spPr>
          <a:xfrm>
            <a:off x="1403648" y="51470"/>
            <a:ext cx="1944216" cy="792088"/>
          </a:xfrm>
          <a:prstGeom prst="homePlate">
            <a:avLst/>
          </a:prstGeom>
          <a:ln>
            <a:solidFill>
              <a:schemeClr val="bg1"/>
            </a:solidFill>
          </a:ln>
          <a:scene3d>
            <a:camera prst="orthographicFront"/>
            <a:lightRig rig="threePt" dir="t"/>
          </a:scene3d>
          <a:sp3d>
            <a:bevelT w="114300" prst="hardEdge"/>
          </a:sp3d>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 name="Text Placeholder 1">
            <a:extLst>
              <a:ext uri="{FF2B5EF4-FFF2-40B4-BE49-F238E27FC236}">
                <a16:creationId xmlns:a16="http://schemas.microsoft.com/office/drawing/2014/main" id="{BB7A07B6-BBBC-3C49-1455-593D0959ACBC}"/>
              </a:ext>
            </a:extLst>
          </p:cNvPr>
          <p:cNvSpPr>
            <a:spLocks noGrp="1"/>
          </p:cNvSpPr>
          <p:nvPr>
            <p:ph type="body" sz="quarter" idx="10"/>
          </p:nvPr>
        </p:nvSpPr>
        <p:spPr>
          <a:xfrm>
            <a:off x="1604895" y="141769"/>
            <a:ext cx="7524328" cy="576064"/>
          </a:xfrm>
        </p:spPr>
        <p:txBody>
          <a:bodyPr/>
          <a:lstStyle/>
          <a:p>
            <a:r>
              <a:rPr lang="en-US" dirty="0">
                <a:solidFill>
                  <a:schemeClr val="tx1"/>
                </a:solidFill>
              </a:rPr>
              <a:t>Model</a:t>
            </a:r>
          </a:p>
        </p:txBody>
      </p:sp>
      <p:graphicFrame>
        <p:nvGraphicFramePr>
          <p:cNvPr id="5" name="Diagram 4">
            <a:extLst>
              <a:ext uri="{FF2B5EF4-FFF2-40B4-BE49-F238E27FC236}">
                <a16:creationId xmlns:a16="http://schemas.microsoft.com/office/drawing/2014/main" id="{06FB0228-7AFA-6577-D26C-193A09B7BDF0}"/>
              </a:ext>
            </a:extLst>
          </p:cNvPr>
          <p:cNvGraphicFramePr/>
          <p:nvPr>
            <p:extLst>
              <p:ext uri="{D42A27DB-BD31-4B8C-83A1-F6EECF244321}">
                <p14:modId xmlns:p14="http://schemas.microsoft.com/office/powerpoint/2010/main" val="3220627795"/>
              </p:ext>
            </p:extLst>
          </p:nvPr>
        </p:nvGraphicFramePr>
        <p:xfrm>
          <a:off x="1187624" y="1258303"/>
          <a:ext cx="7272808" cy="374441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Box 5">
            <a:extLst>
              <a:ext uri="{FF2B5EF4-FFF2-40B4-BE49-F238E27FC236}">
                <a16:creationId xmlns:a16="http://schemas.microsoft.com/office/drawing/2014/main" id="{43A4CC69-A238-B568-F2B4-462DE90ECD85}"/>
              </a:ext>
            </a:extLst>
          </p:cNvPr>
          <p:cNvSpPr txBox="1"/>
          <p:nvPr/>
        </p:nvSpPr>
        <p:spPr>
          <a:xfrm>
            <a:off x="1907704" y="843558"/>
            <a:ext cx="4752528" cy="707886"/>
          </a:xfrm>
          <a:prstGeom prst="rect">
            <a:avLst/>
          </a:prstGeom>
          <a:noFill/>
        </p:spPr>
        <p:txBody>
          <a:bodyPr wrap="square" rtlCol="0">
            <a:spAutoFit/>
          </a:bodyPr>
          <a:lstStyle/>
          <a:p>
            <a:r>
              <a:rPr lang="en-US" sz="2000" dirty="0">
                <a:solidFill>
                  <a:schemeClr val="bg1"/>
                </a:solidFill>
              </a:rPr>
              <a:t>There are eleven classes in the Model:</a:t>
            </a:r>
          </a:p>
          <a:p>
            <a:pPr algn="l"/>
            <a:endParaRPr lang="en-US" sz="2000" dirty="0">
              <a:solidFill>
                <a:schemeClr val="bg1"/>
              </a:solidFill>
            </a:endParaRPr>
          </a:p>
        </p:txBody>
      </p:sp>
    </p:spTree>
    <p:extLst>
      <p:ext uri="{BB962C8B-B14F-4D97-AF65-F5344CB8AC3E}">
        <p14:creationId xmlns:p14="http://schemas.microsoft.com/office/powerpoint/2010/main" val="19433997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0B8C90D-A667-5A99-E10A-2B655C7E86A7}"/>
              </a:ext>
            </a:extLst>
          </p:cNvPr>
          <p:cNvSpPr>
            <a:spLocks noGrp="1"/>
          </p:cNvSpPr>
          <p:nvPr>
            <p:ph type="body" sz="quarter" idx="10"/>
          </p:nvPr>
        </p:nvSpPr>
        <p:spPr>
          <a:xfrm>
            <a:off x="0" y="-12767"/>
            <a:ext cx="9144000" cy="576064"/>
          </a:xfrm>
        </p:spPr>
        <p:txBody>
          <a:bodyPr/>
          <a:lstStyle/>
          <a:p>
            <a:r>
              <a:rPr lang="en-US" dirty="0"/>
              <a:t>Player</a:t>
            </a:r>
          </a:p>
        </p:txBody>
      </p:sp>
      <p:sp>
        <p:nvSpPr>
          <p:cNvPr id="3" name="Text Placeholder 2">
            <a:extLst>
              <a:ext uri="{FF2B5EF4-FFF2-40B4-BE49-F238E27FC236}">
                <a16:creationId xmlns:a16="http://schemas.microsoft.com/office/drawing/2014/main" id="{97BF11D8-0DE3-4BE2-E36D-F34DBF49B4EF}"/>
              </a:ext>
            </a:extLst>
          </p:cNvPr>
          <p:cNvSpPr>
            <a:spLocks noGrp="1"/>
          </p:cNvSpPr>
          <p:nvPr>
            <p:ph type="body" sz="quarter" idx="11"/>
          </p:nvPr>
        </p:nvSpPr>
        <p:spPr>
          <a:xfrm>
            <a:off x="323528" y="1851670"/>
            <a:ext cx="8640960" cy="1800200"/>
          </a:xfrm>
        </p:spPr>
        <p:txBody>
          <a:bodyPr/>
          <a:lstStyle/>
          <a:p>
            <a:pPr algn="l"/>
            <a:r>
              <a:rPr lang="en-US" sz="1000" dirty="0"/>
              <a:t>the Player class encapsulates the state and behavior of a player in a game, including their name, countries owned, orders, reinforcements, cards, and </a:t>
            </a:r>
            <a:br>
              <a:rPr lang="en-US" sz="1000" dirty="0"/>
            </a:br>
            <a:r>
              <a:rPr lang="en-US" sz="1000" dirty="0"/>
              <a:t>strategy.</a:t>
            </a:r>
          </a:p>
          <a:p>
            <a:pPr algn="l"/>
            <a:endParaRPr lang="en-US" sz="1000" dirty="0"/>
          </a:p>
          <a:p>
            <a:pPr algn="l"/>
            <a:r>
              <a:rPr lang="en-US" sz="1000" b="1" dirty="0">
                <a:solidFill>
                  <a:schemeClr val="tx2"/>
                </a:solidFill>
              </a:rPr>
              <a:t>Instance variables:</a:t>
            </a:r>
            <a:endParaRPr lang="en-US" sz="1000" dirty="0"/>
          </a:p>
          <a:p>
            <a:pPr algn="l"/>
            <a:r>
              <a:rPr lang="en-US" sz="1000" dirty="0" err="1"/>
              <a:t>d_name</a:t>
            </a:r>
            <a:r>
              <a:rPr lang="en-US" sz="1000" dirty="0"/>
              <a:t>: A string representing the name of the player.</a:t>
            </a:r>
          </a:p>
          <a:p>
            <a:pPr algn="l"/>
            <a:r>
              <a:rPr lang="en-US" sz="1000" dirty="0" err="1"/>
              <a:t>d_reinforcement</a:t>
            </a:r>
            <a:r>
              <a:rPr lang="en-US" sz="1000" dirty="0"/>
              <a:t>: An integer representing the number of reinforcements the player has.</a:t>
            </a:r>
          </a:p>
          <a:p>
            <a:pPr algn="l"/>
            <a:r>
              <a:rPr lang="en-US" sz="1000" dirty="0" err="1"/>
              <a:t>d_reinforcementPoll</a:t>
            </a:r>
            <a:r>
              <a:rPr lang="en-US" sz="1000" dirty="0"/>
              <a:t>: An integer representing the number of reinforcements available for the player to use.</a:t>
            </a:r>
          </a:p>
          <a:p>
            <a:pPr algn="l"/>
            <a:r>
              <a:rPr lang="en-US" sz="1000" dirty="0" err="1"/>
              <a:t>d_orders</a:t>
            </a:r>
            <a:r>
              <a:rPr lang="en-US" sz="1000" dirty="0"/>
              <a:t>: A queue (FIFO) of Order objects representing the orders issued by the player.</a:t>
            </a:r>
          </a:p>
          <a:p>
            <a:pPr algn="l"/>
            <a:r>
              <a:rPr lang="en-US" sz="1000" dirty="0" err="1"/>
              <a:t>d_countries</a:t>
            </a:r>
            <a:r>
              <a:rPr lang="en-US" sz="1000" dirty="0"/>
              <a:t>: A map of integer keys (country IDs) to Country objects representing the countries owned by the player.</a:t>
            </a:r>
          </a:p>
          <a:p>
            <a:pPr algn="l"/>
            <a:r>
              <a:rPr lang="en-US" sz="1000" dirty="0" err="1"/>
              <a:t>d_strategy</a:t>
            </a:r>
            <a:r>
              <a:rPr lang="en-US" sz="1000" dirty="0"/>
              <a:t>: An instance of a class implementing the </a:t>
            </a:r>
            <a:r>
              <a:rPr lang="en-US" sz="1000" dirty="0" err="1"/>
              <a:t>StrategyBehavior</a:t>
            </a:r>
            <a:r>
              <a:rPr lang="en-US" sz="1000" dirty="0"/>
              <a:t> interface, representing the strategy behavior of the player.</a:t>
            </a:r>
          </a:p>
          <a:p>
            <a:pPr algn="l"/>
            <a:r>
              <a:rPr lang="en-US" sz="1000" dirty="0" err="1"/>
              <a:t>d_gameState</a:t>
            </a:r>
            <a:r>
              <a:rPr lang="en-US" sz="1000" dirty="0"/>
              <a:t>: An instance of the </a:t>
            </a:r>
            <a:r>
              <a:rPr lang="en-US" sz="1000" dirty="0" err="1"/>
              <a:t>GameState</a:t>
            </a:r>
            <a:r>
              <a:rPr lang="en-US" sz="1000" dirty="0"/>
              <a:t> class representing the game state.</a:t>
            </a:r>
          </a:p>
          <a:p>
            <a:pPr algn="l"/>
            <a:r>
              <a:rPr lang="en-US" sz="1000" dirty="0" err="1"/>
              <a:t>d_negotiatedPlayers</a:t>
            </a:r>
            <a:r>
              <a:rPr lang="en-US" sz="1000" dirty="0"/>
              <a:t>: A list of strings representing the names of players with whom the current player has negotiated.</a:t>
            </a:r>
          </a:p>
          <a:p>
            <a:pPr algn="l"/>
            <a:r>
              <a:rPr lang="en-US" sz="1000" dirty="0" err="1"/>
              <a:t>d_cards</a:t>
            </a:r>
            <a:r>
              <a:rPr lang="en-US" sz="1000" dirty="0"/>
              <a:t>: An </a:t>
            </a:r>
            <a:r>
              <a:rPr lang="en-US" sz="1000" dirty="0" err="1"/>
              <a:t>ArrayList</a:t>
            </a:r>
            <a:r>
              <a:rPr lang="en-US" sz="1000" dirty="0"/>
              <a:t> of Card objects representing the cards owned by the player.</a:t>
            </a:r>
          </a:p>
          <a:p>
            <a:pPr algn="l"/>
            <a:r>
              <a:rPr lang="en-US" sz="1000" dirty="0" err="1"/>
              <a:t>d_cardFlag</a:t>
            </a:r>
            <a:r>
              <a:rPr lang="en-US" sz="1000" dirty="0"/>
              <a:t>: A </a:t>
            </a:r>
            <a:r>
              <a:rPr lang="en-US" sz="1000" dirty="0" err="1"/>
              <a:t>boolean</a:t>
            </a:r>
            <a:r>
              <a:rPr lang="en-US" sz="1000" dirty="0"/>
              <a:t> flag indicating whether the player has already received a card in the current turn.</a:t>
            </a:r>
          </a:p>
          <a:p>
            <a:pPr algn="l"/>
            <a:endParaRPr lang="en-US" sz="1000" dirty="0"/>
          </a:p>
          <a:p>
            <a:pPr algn="l"/>
            <a:r>
              <a:rPr lang="en-US" sz="1000" b="1" dirty="0">
                <a:solidFill>
                  <a:schemeClr val="tx2"/>
                </a:solidFill>
              </a:rPr>
              <a:t>Constructors:</a:t>
            </a:r>
            <a:endParaRPr lang="en-US" sz="1000" dirty="0"/>
          </a:p>
          <a:p>
            <a:pPr algn="l"/>
            <a:r>
              <a:rPr lang="en-US" sz="1000" dirty="0"/>
              <a:t>Player(): Default constructor.</a:t>
            </a:r>
          </a:p>
          <a:p>
            <a:pPr algn="l"/>
            <a:r>
              <a:rPr lang="en-US" sz="1000" dirty="0"/>
              <a:t>Player(String </a:t>
            </a:r>
            <a:r>
              <a:rPr lang="en-US" sz="1000" dirty="0" err="1"/>
              <a:t>p_name</a:t>
            </a:r>
            <a:r>
              <a:rPr lang="en-US" sz="1000" dirty="0"/>
              <a:t>): Constructor that takes the player's name as a parameter and initializes the player's state.</a:t>
            </a:r>
          </a:p>
          <a:p>
            <a:pPr algn="l"/>
            <a:r>
              <a:rPr lang="en-US" sz="1000" dirty="0"/>
              <a:t>Player(String </a:t>
            </a:r>
            <a:r>
              <a:rPr lang="en-US" sz="1000" dirty="0" err="1"/>
              <a:t>p_name</a:t>
            </a:r>
            <a:r>
              <a:rPr lang="en-US" sz="1000" dirty="0"/>
              <a:t>, </a:t>
            </a:r>
            <a:r>
              <a:rPr lang="en-US" sz="1000" dirty="0" err="1"/>
              <a:t>GameState</a:t>
            </a:r>
            <a:r>
              <a:rPr lang="en-US" sz="1000" dirty="0"/>
              <a:t> </a:t>
            </a:r>
            <a:r>
              <a:rPr lang="en-US" sz="1000" dirty="0" err="1"/>
              <a:t>p_gameState</a:t>
            </a:r>
            <a:r>
              <a:rPr lang="en-US" sz="1000" dirty="0"/>
              <a:t>, Class&lt;?&gt; </a:t>
            </a:r>
            <a:r>
              <a:rPr lang="en-US" sz="1000" dirty="0" err="1"/>
              <a:t>p_startegy</a:t>
            </a:r>
            <a:r>
              <a:rPr lang="en-US" sz="1000" dirty="0"/>
              <a:t>): Constructor that takes the player's name, game state, and a strategy class as parameters. It initializes the player's state and creates an instance of the strategy class for the player.</a:t>
            </a:r>
          </a:p>
        </p:txBody>
      </p:sp>
      <p:sp>
        <p:nvSpPr>
          <p:cNvPr id="4" name="TextBox 3">
            <a:extLst>
              <a:ext uri="{FF2B5EF4-FFF2-40B4-BE49-F238E27FC236}">
                <a16:creationId xmlns:a16="http://schemas.microsoft.com/office/drawing/2014/main" id="{02837BFB-C2D2-CFF2-EB9B-CAB4E9A35A06}"/>
              </a:ext>
            </a:extLst>
          </p:cNvPr>
          <p:cNvSpPr txBox="1"/>
          <p:nvPr/>
        </p:nvSpPr>
        <p:spPr>
          <a:xfrm>
            <a:off x="5220072" y="915566"/>
            <a:ext cx="184731" cy="369332"/>
          </a:xfrm>
          <a:prstGeom prst="rect">
            <a:avLst/>
          </a:prstGeom>
          <a:noFill/>
        </p:spPr>
        <p:txBody>
          <a:bodyPr wrap="none" rtlCol="0">
            <a:spAutoFit/>
          </a:bodyPr>
          <a:lstStyle/>
          <a:p>
            <a:pPr algn="l"/>
            <a:endParaRPr lang="en-US" dirty="0"/>
          </a:p>
        </p:txBody>
      </p:sp>
    </p:spTree>
    <p:extLst>
      <p:ext uri="{BB962C8B-B14F-4D97-AF65-F5344CB8AC3E}">
        <p14:creationId xmlns:p14="http://schemas.microsoft.com/office/powerpoint/2010/main" val="30618257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EB53DEA-82DE-5F7B-FEBC-E0B58FCFE241}"/>
              </a:ext>
            </a:extLst>
          </p:cNvPr>
          <p:cNvSpPr txBox="1"/>
          <p:nvPr/>
        </p:nvSpPr>
        <p:spPr>
          <a:xfrm>
            <a:off x="1835696" y="483518"/>
            <a:ext cx="6336704" cy="2585323"/>
          </a:xfrm>
          <a:prstGeom prst="rect">
            <a:avLst/>
          </a:prstGeom>
          <a:noFill/>
        </p:spPr>
        <p:txBody>
          <a:bodyPr wrap="square" rtlCol="0">
            <a:spAutoFit/>
          </a:bodyPr>
          <a:lstStyle/>
          <a:p>
            <a:pPr algn="ctr"/>
            <a:r>
              <a:rPr lang="en-US" dirty="0">
                <a:solidFill>
                  <a:schemeClr val="bg1"/>
                </a:solidFill>
              </a:rPr>
              <a:t>Concordia University </a:t>
            </a:r>
          </a:p>
          <a:p>
            <a:pPr algn="ctr"/>
            <a:r>
              <a:rPr lang="en-US" dirty="0">
                <a:solidFill>
                  <a:schemeClr val="bg1"/>
                </a:solidFill>
              </a:rPr>
              <a:t>Department of Computer Science and Software Engineering </a:t>
            </a:r>
          </a:p>
          <a:p>
            <a:pPr algn="ctr"/>
            <a:endParaRPr lang="en-US" dirty="0"/>
          </a:p>
          <a:p>
            <a:pPr algn="ctr"/>
            <a:r>
              <a:rPr lang="en-US" dirty="0">
                <a:solidFill>
                  <a:schemeClr val="bg1"/>
                </a:solidFill>
              </a:rPr>
              <a:t>Advanced Programming Practices </a:t>
            </a:r>
          </a:p>
          <a:p>
            <a:pPr algn="ctr"/>
            <a:r>
              <a:rPr lang="en-US" dirty="0">
                <a:solidFill>
                  <a:schemeClr val="bg1"/>
                </a:solidFill>
              </a:rPr>
              <a:t>SOEN 6441 --- Winter 2024</a:t>
            </a:r>
          </a:p>
          <a:p>
            <a:pPr algn="ctr"/>
            <a:endParaRPr lang="en-US" dirty="0"/>
          </a:p>
          <a:p>
            <a:pPr algn="ctr"/>
            <a:r>
              <a:rPr lang="en-US" dirty="0">
                <a:solidFill>
                  <a:schemeClr val="bg1"/>
                </a:solidFill>
              </a:rPr>
              <a:t>Professor: </a:t>
            </a:r>
            <a:r>
              <a:rPr lang="en-US" b="0" i="0" dirty="0">
                <a:solidFill>
                  <a:schemeClr val="bg1"/>
                </a:solidFill>
                <a:effectLst/>
                <a:latin typeface="Arial" panose="020B0604020202020204" pitchFamily="34" charset="0"/>
              </a:rPr>
              <a:t>Joey Paquet</a:t>
            </a:r>
          </a:p>
          <a:p>
            <a:pPr algn="ctr"/>
            <a:endParaRPr lang="en-US" b="0" i="0" dirty="0">
              <a:solidFill>
                <a:schemeClr val="bg1"/>
              </a:solidFill>
              <a:effectLst/>
              <a:latin typeface="Arial" panose="020B0604020202020204" pitchFamily="34" charset="0"/>
            </a:endParaRPr>
          </a:p>
          <a:p>
            <a:pPr algn="ctr"/>
            <a:r>
              <a:rPr lang="en-US" dirty="0">
                <a:solidFill>
                  <a:schemeClr val="bg1"/>
                </a:solidFill>
                <a:latin typeface="Arial" panose="020B0604020202020204" pitchFamily="34" charset="0"/>
              </a:rPr>
              <a:t>Students: Team 1</a:t>
            </a:r>
            <a:r>
              <a:rPr lang="fa-IR">
                <a:solidFill>
                  <a:schemeClr val="bg1"/>
                </a:solidFill>
                <a:latin typeface="Arial" panose="020B0604020202020204" pitchFamily="34" charset="0"/>
              </a:rPr>
              <a:t>4</a:t>
            </a:r>
            <a:endParaRPr lang="en-US" dirty="0">
              <a:solidFill>
                <a:schemeClr val="bg1"/>
              </a:solidFill>
              <a:latin typeface="Arial" panose="020B0604020202020204" pitchFamily="34" charset="0"/>
            </a:endParaRPr>
          </a:p>
        </p:txBody>
      </p:sp>
      <p:sp>
        <p:nvSpPr>
          <p:cNvPr id="3" name="TextBox 2">
            <a:extLst>
              <a:ext uri="{FF2B5EF4-FFF2-40B4-BE49-F238E27FC236}">
                <a16:creationId xmlns:a16="http://schemas.microsoft.com/office/drawing/2014/main" id="{D2043079-408B-9986-8E46-2021DA4E87F7}"/>
              </a:ext>
            </a:extLst>
          </p:cNvPr>
          <p:cNvSpPr txBox="1"/>
          <p:nvPr/>
        </p:nvSpPr>
        <p:spPr>
          <a:xfrm>
            <a:off x="2771800" y="3229544"/>
            <a:ext cx="4536504" cy="2031325"/>
          </a:xfrm>
          <a:prstGeom prst="rect">
            <a:avLst/>
          </a:prstGeom>
          <a:noFill/>
        </p:spPr>
        <p:txBody>
          <a:bodyPr wrap="square" rtlCol="0">
            <a:spAutoFit/>
          </a:bodyPr>
          <a:lstStyle/>
          <a:p>
            <a:r>
              <a:rPr lang="en-US" dirty="0">
                <a:solidFill>
                  <a:schemeClr val="bg1"/>
                </a:solidFill>
                <a:latin typeface="Arial" panose="020B0604020202020204" pitchFamily="34" charset="0"/>
              </a:rPr>
              <a:t>Mahdieh Shekarian-40279366</a:t>
            </a:r>
          </a:p>
          <a:p>
            <a:r>
              <a:rPr lang="en-US" dirty="0" err="1">
                <a:solidFill>
                  <a:schemeClr val="bg1"/>
                </a:solidFill>
                <a:latin typeface="Arial" panose="020B0604020202020204" pitchFamily="34" charset="0"/>
              </a:rPr>
              <a:t>Parsa</a:t>
            </a:r>
            <a:r>
              <a:rPr lang="en-US" dirty="0">
                <a:solidFill>
                  <a:schemeClr val="bg1"/>
                </a:solidFill>
                <a:latin typeface="Arial" panose="020B0604020202020204" pitchFamily="34" charset="0"/>
              </a:rPr>
              <a:t> MohammadRezaei-40277489</a:t>
            </a:r>
          </a:p>
          <a:p>
            <a:r>
              <a:rPr lang="en-US" dirty="0" err="1">
                <a:solidFill>
                  <a:schemeClr val="bg1"/>
                </a:solidFill>
                <a:latin typeface="Arial" panose="020B0604020202020204" pitchFamily="34" charset="0"/>
              </a:rPr>
              <a:t>AmirMohammad</a:t>
            </a:r>
            <a:r>
              <a:rPr lang="en-US" dirty="0">
                <a:solidFill>
                  <a:schemeClr val="bg1"/>
                </a:solidFill>
                <a:latin typeface="Arial" panose="020B0604020202020204" pitchFamily="34" charset="0"/>
              </a:rPr>
              <a:t> RezaeiPour-40279239</a:t>
            </a:r>
          </a:p>
          <a:p>
            <a:r>
              <a:rPr lang="en-US" dirty="0">
                <a:solidFill>
                  <a:schemeClr val="bg1"/>
                </a:solidFill>
                <a:latin typeface="Arial" panose="020B0604020202020204" pitchFamily="34" charset="0"/>
              </a:rPr>
              <a:t>Farid Farahmand-40241630</a:t>
            </a:r>
          </a:p>
          <a:p>
            <a:r>
              <a:rPr lang="en-US" dirty="0">
                <a:solidFill>
                  <a:schemeClr val="bg1"/>
                </a:solidFill>
                <a:latin typeface="Arial" panose="020B0604020202020204" pitchFamily="34" charset="0"/>
              </a:rPr>
              <a:t>Mohammad Aminan-40277902</a:t>
            </a:r>
          </a:p>
          <a:p>
            <a:r>
              <a:rPr lang="en-US" dirty="0">
                <a:solidFill>
                  <a:schemeClr val="bg1"/>
                </a:solidFill>
                <a:latin typeface="Arial" panose="020B0604020202020204" pitchFamily="34" charset="0"/>
              </a:rPr>
              <a:t>Omer Sayem-40226505</a:t>
            </a:r>
          </a:p>
          <a:p>
            <a:endParaRPr lang="en-US" dirty="0">
              <a:solidFill>
                <a:schemeClr val="bg1"/>
              </a:solidFill>
            </a:endParaRPr>
          </a:p>
        </p:txBody>
      </p:sp>
    </p:spTree>
    <p:extLst>
      <p:ext uri="{BB962C8B-B14F-4D97-AF65-F5344CB8AC3E}">
        <p14:creationId xmlns:p14="http://schemas.microsoft.com/office/powerpoint/2010/main" val="346921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FED7E3E-527D-E019-8C77-B25A833B068E}"/>
              </a:ext>
            </a:extLst>
          </p:cNvPr>
          <p:cNvSpPr>
            <a:spLocks noGrp="1"/>
          </p:cNvSpPr>
          <p:nvPr>
            <p:ph type="body" sz="quarter" idx="10"/>
          </p:nvPr>
        </p:nvSpPr>
        <p:spPr/>
        <p:txBody>
          <a:bodyPr/>
          <a:lstStyle/>
          <a:p>
            <a:r>
              <a:rPr lang="en-US" dirty="0"/>
              <a:t>Player (Cont.)</a:t>
            </a:r>
          </a:p>
        </p:txBody>
      </p:sp>
      <p:sp>
        <p:nvSpPr>
          <p:cNvPr id="9" name="Text Placeholder 2">
            <a:extLst>
              <a:ext uri="{FF2B5EF4-FFF2-40B4-BE49-F238E27FC236}">
                <a16:creationId xmlns:a16="http://schemas.microsoft.com/office/drawing/2014/main" id="{9EBE12DD-2A34-9A79-785D-00D4923BD860}"/>
              </a:ext>
            </a:extLst>
          </p:cNvPr>
          <p:cNvSpPr>
            <a:spLocks noGrp="1"/>
          </p:cNvSpPr>
          <p:nvPr>
            <p:ph type="body" sz="quarter" idx="11"/>
          </p:nvPr>
        </p:nvSpPr>
        <p:spPr>
          <a:xfrm>
            <a:off x="323528" y="1923678"/>
            <a:ext cx="8568952" cy="1800200"/>
          </a:xfrm>
        </p:spPr>
        <p:txBody>
          <a:bodyPr/>
          <a:lstStyle/>
          <a:p>
            <a:pPr algn="just"/>
            <a:r>
              <a:rPr lang="en-US" sz="1050" b="1" dirty="0">
                <a:solidFill>
                  <a:schemeClr val="tx2"/>
                </a:solidFill>
              </a:rPr>
              <a:t>Methods:</a:t>
            </a:r>
          </a:p>
          <a:p>
            <a:pPr marL="285750" indent="-285750" algn="just">
              <a:buFont typeface="Arial" panose="020B0604020202020204" pitchFamily="34" charset="0"/>
              <a:buChar char="•"/>
            </a:pPr>
            <a:endParaRPr lang="en-US" sz="1050" dirty="0"/>
          </a:p>
          <a:p>
            <a:pPr marL="285750" indent="-285750" algn="just">
              <a:buFont typeface="Arial" panose="020B0604020202020204" pitchFamily="34" charset="0"/>
              <a:buChar char="•"/>
            </a:pPr>
            <a:r>
              <a:rPr lang="en-US" sz="1050" dirty="0" err="1"/>
              <a:t>issueOrder</a:t>
            </a:r>
            <a:r>
              <a:rPr lang="en-US" sz="1050" dirty="0"/>
              <a:t>(): This method is called during the "issue orders" phase of the game. It uses the player's strategy to generate an order and </a:t>
            </a:r>
            <a:br>
              <a:rPr lang="en-US" sz="1050" dirty="0"/>
            </a:br>
            <a:r>
              <a:rPr lang="en-US" sz="1050" dirty="0"/>
              <a:t>adds it to the list of orders.</a:t>
            </a:r>
          </a:p>
          <a:p>
            <a:pPr marL="285750" indent="-285750" algn="just">
              <a:buFont typeface="Arial" panose="020B0604020202020204" pitchFamily="34" charset="0"/>
              <a:buChar char="•"/>
            </a:pPr>
            <a:r>
              <a:rPr lang="en-US" sz="1050" dirty="0" err="1"/>
              <a:t>setOrder</a:t>
            </a:r>
            <a:r>
              <a:rPr lang="en-US" sz="1050" dirty="0"/>
              <a:t>(Order </a:t>
            </a:r>
            <a:r>
              <a:rPr lang="en-US" sz="1050" dirty="0" err="1"/>
              <a:t>p_order</a:t>
            </a:r>
            <a:r>
              <a:rPr lang="en-US" sz="1050" dirty="0"/>
              <a:t>): Adds a specified order to the list of orders.</a:t>
            </a:r>
          </a:p>
          <a:p>
            <a:pPr marL="285750" indent="-285750" algn="just">
              <a:buFont typeface="Arial" panose="020B0604020202020204" pitchFamily="34" charset="0"/>
              <a:buChar char="•"/>
            </a:pPr>
            <a:r>
              <a:rPr lang="en-US" sz="1050" dirty="0" err="1"/>
              <a:t>nextOrder</a:t>
            </a:r>
            <a:r>
              <a:rPr lang="en-US" sz="1050" dirty="0"/>
              <a:t>(): Retrieves and removes the next order from the list of orders.</a:t>
            </a:r>
          </a:p>
          <a:p>
            <a:pPr marL="285750" indent="-285750" algn="just">
              <a:buFont typeface="Arial" panose="020B0604020202020204" pitchFamily="34" charset="0"/>
              <a:buChar char="•"/>
            </a:pPr>
            <a:r>
              <a:rPr lang="en-US" sz="1050" dirty="0"/>
              <a:t>Various getter and setter methods for accessing and modifying the player's name, reinforcement count, orders, countries owned, etc.</a:t>
            </a:r>
          </a:p>
          <a:p>
            <a:pPr marL="285750" indent="-285750" algn="just">
              <a:buFont typeface="Arial" panose="020B0604020202020204" pitchFamily="34" charset="0"/>
              <a:buChar char="•"/>
            </a:pPr>
            <a:r>
              <a:rPr lang="en-US" sz="1050" dirty="0" err="1"/>
              <a:t>addCountry</a:t>
            </a:r>
            <a:r>
              <a:rPr lang="en-US" sz="1050" dirty="0"/>
              <a:t>(Country </a:t>
            </a:r>
            <a:r>
              <a:rPr lang="en-US" sz="1050" dirty="0" err="1"/>
              <a:t>p_country</a:t>
            </a:r>
            <a:r>
              <a:rPr lang="en-US" sz="1050" dirty="0"/>
              <a:t>): Adds a country to the list of countries owned by the player.</a:t>
            </a:r>
          </a:p>
          <a:p>
            <a:pPr marL="285750" indent="-285750" algn="just">
              <a:buFont typeface="Arial" panose="020B0604020202020204" pitchFamily="34" charset="0"/>
              <a:buChar char="•"/>
            </a:pPr>
            <a:r>
              <a:rPr lang="en-US" sz="1050" dirty="0" err="1"/>
              <a:t>removeCountry</a:t>
            </a:r>
            <a:r>
              <a:rPr lang="en-US" sz="1050" dirty="0"/>
              <a:t>(Country </a:t>
            </a:r>
            <a:r>
              <a:rPr lang="en-US" sz="1050" dirty="0" err="1"/>
              <a:t>p_country</a:t>
            </a:r>
            <a:r>
              <a:rPr lang="en-US" sz="1050" dirty="0"/>
              <a:t>): Removes a country from the list of countries owned by the player.</a:t>
            </a:r>
          </a:p>
          <a:p>
            <a:pPr marL="285750" indent="-285750" algn="just">
              <a:buFont typeface="Arial" panose="020B0604020202020204" pitchFamily="34" charset="0"/>
              <a:buChar char="•"/>
            </a:pPr>
            <a:r>
              <a:rPr lang="en-US" sz="1050" dirty="0" err="1"/>
              <a:t>addCard</a:t>
            </a:r>
            <a:r>
              <a:rPr lang="en-US" sz="1050" dirty="0"/>
              <a:t>(): Adds a card to the player's collection if the "one card per turn" flag is not set.</a:t>
            </a:r>
          </a:p>
          <a:p>
            <a:pPr marL="285750" indent="-285750" algn="just">
              <a:buFont typeface="Arial" panose="020B0604020202020204" pitchFamily="34" charset="0"/>
              <a:buChar char="•"/>
            </a:pPr>
            <a:r>
              <a:rPr lang="en-US" sz="1050" dirty="0" err="1"/>
              <a:t>forecefullyAddCard</a:t>
            </a:r>
            <a:r>
              <a:rPr lang="en-US" sz="1050" dirty="0"/>
              <a:t>(Card </a:t>
            </a:r>
            <a:r>
              <a:rPr lang="en-US" sz="1050" dirty="0" err="1"/>
              <a:t>p_card</a:t>
            </a:r>
            <a:r>
              <a:rPr lang="en-US" sz="1050" dirty="0"/>
              <a:t>): Adds a card to the player's collection forcefully.</a:t>
            </a:r>
          </a:p>
          <a:p>
            <a:pPr marL="285750" indent="-285750" algn="just">
              <a:buFont typeface="Arial" panose="020B0604020202020204" pitchFamily="34" charset="0"/>
              <a:buChar char="•"/>
            </a:pPr>
            <a:r>
              <a:rPr lang="en-US" sz="1050" dirty="0" err="1"/>
              <a:t>getcards</a:t>
            </a:r>
            <a:r>
              <a:rPr lang="en-US" sz="1050" dirty="0"/>
              <a:t>(): Returns a string representation of the player's cards.</a:t>
            </a:r>
          </a:p>
          <a:p>
            <a:pPr marL="285750" indent="-285750" algn="just">
              <a:buFont typeface="Arial" panose="020B0604020202020204" pitchFamily="34" charset="0"/>
              <a:buChar char="•"/>
            </a:pPr>
            <a:r>
              <a:rPr lang="en-US" sz="1050" dirty="0" err="1"/>
              <a:t>hasCard</a:t>
            </a:r>
            <a:r>
              <a:rPr lang="en-US" sz="1050" dirty="0"/>
              <a:t>(String card): Checks if the player has a specific card.</a:t>
            </a:r>
          </a:p>
          <a:p>
            <a:pPr marL="285750" indent="-285750" algn="just">
              <a:buFont typeface="Arial" panose="020B0604020202020204" pitchFamily="34" charset="0"/>
              <a:buChar char="•"/>
            </a:pPr>
            <a:r>
              <a:rPr lang="en-US" sz="1050" dirty="0" err="1"/>
              <a:t>removeCard</a:t>
            </a:r>
            <a:r>
              <a:rPr lang="en-US" sz="1050" dirty="0"/>
              <a:t>(String bomb): Removes a specific card from the player's collection.</a:t>
            </a:r>
          </a:p>
          <a:p>
            <a:pPr marL="285750" indent="-285750" algn="just">
              <a:buFont typeface="Arial" panose="020B0604020202020204" pitchFamily="34" charset="0"/>
              <a:buChar char="•"/>
            </a:pPr>
            <a:r>
              <a:rPr lang="en-US" sz="1050" dirty="0" err="1"/>
              <a:t>removeAllCards</a:t>
            </a:r>
            <a:r>
              <a:rPr lang="en-US" sz="1050" dirty="0"/>
              <a:t>(): Removes all cards from the player's collection.</a:t>
            </a:r>
          </a:p>
          <a:p>
            <a:pPr marL="285750" indent="-285750" algn="just">
              <a:buFont typeface="Arial" panose="020B0604020202020204" pitchFamily="34" charset="0"/>
              <a:buChar char="•"/>
            </a:pPr>
            <a:r>
              <a:rPr lang="en-US" sz="1050" dirty="0" err="1"/>
              <a:t>hasCountry</a:t>
            </a:r>
            <a:r>
              <a:rPr lang="en-US" sz="1050" dirty="0"/>
              <a:t>(int </a:t>
            </a:r>
            <a:r>
              <a:rPr lang="en-US" sz="1050" dirty="0" err="1"/>
              <a:t>p_CountryFromId</a:t>
            </a:r>
            <a:r>
              <a:rPr lang="en-US" sz="1050" dirty="0"/>
              <a:t>): Checks if the player owns a specific country.</a:t>
            </a:r>
          </a:p>
          <a:p>
            <a:pPr marL="285750" indent="-285750" algn="just">
              <a:buFont typeface="Arial" panose="020B0604020202020204" pitchFamily="34" charset="0"/>
              <a:buChar char="•"/>
            </a:pPr>
            <a:r>
              <a:rPr lang="en-US" sz="1050" dirty="0" err="1"/>
              <a:t>addNegotiatedPlayer</a:t>
            </a:r>
            <a:r>
              <a:rPr lang="en-US" sz="1050" dirty="0"/>
              <a:t>(String </a:t>
            </a:r>
            <a:r>
              <a:rPr lang="en-US" sz="1050" dirty="0" err="1"/>
              <a:t>p_PlayerToNegotiateWith</a:t>
            </a:r>
            <a:r>
              <a:rPr lang="en-US" sz="1050" dirty="0"/>
              <a:t>): Adds a player to the list of negotiated players.</a:t>
            </a:r>
          </a:p>
          <a:p>
            <a:pPr marL="285750" indent="-285750" algn="just">
              <a:buFont typeface="Arial" panose="020B0604020202020204" pitchFamily="34" charset="0"/>
              <a:buChar char="•"/>
            </a:pPr>
            <a:r>
              <a:rPr lang="en-US" sz="1050" dirty="0" err="1"/>
              <a:t>getNegotiatedPlayers</a:t>
            </a:r>
            <a:r>
              <a:rPr lang="en-US" sz="1050" dirty="0"/>
              <a:t>(): Returns the list of negotiated players.</a:t>
            </a:r>
          </a:p>
        </p:txBody>
      </p:sp>
    </p:spTree>
    <p:extLst>
      <p:ext uri="{BB962C8B-B14F-4D97-AF65-F5344CB8AC3E}">
        <p14:creationId xmlns:p14="http://schemas.microsoft.com/office/powerpoint/2010/main" val="29056917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E28DBBB-C833-335C-CDDE-04D91E03EDF3}"/>
              </a:ext>
            </a:extLst>
          </p:cNvPr>
          <p:cNvSpPr>
            <a:spLocks noGrp="1"/>
          </p:cNvSpPr>
          <p:nvPr>
            <p:ph type="body" sz="quarter" idx="10"/>
          </p:nvPr>
        </p:nvSpPr>
        <p:spPr/>
        <p:txBody>
          <a:bodyPr/>
          <a:lstStyle/>
          <a:p>
            <a:r>
              <a:rPr lang="en-US" dirty="0"/>
              <a:t>Continent</a:t>
            </a:r>
          </a:p>
        </p:txBody>
      </p:sp>
      <p:sp>
        <p:nvSpPr>
          <p:cNvPr id="4" name="Text Placeholder 2">
            <a:extLst>
              <a:ext uri="{FF2B5EF4-FFF2-40B4-BE49-F238E27FC236}">
                <a16:creationId xmlns:a16="http://schemas.microsoft.com/office/drawing/2014/main" id="{38EF52AB-E04E-504F-F1A9-B7DF155A99DD}"/>
              </a:ext>
            </a:extLst>
          </p:cNvPr>
          <p:cNvSpPr txBox="1">
            <a:spLocks/>
          </p:cNvSpPr>
          <p:nvPr/>
        </p:nvSpPr>
        <p:spPr>
          <a:xfrm>
            <a:off x="467544" y="2139702"/>
            <a:ext cx="8496944" cy="1296144"/>
          </a:xfrm>
          <a:prstGeom prst="rect">
            <a:avLst/>
          </a:prstGeom>
        </p:spPr>
        <p:txBody>
          <a:bodyPr anchor="ctr"/>
          <a:lstStyle>
            <a:lvl1pPr marL="0" indent="0" algn="ctr" defTabSz="914400" rtl="0" eaLnBrk="1" latinLnBrk="1" hangingPunct="1">
              <a:spcBef>
                <a:spcPct val="20000"/>
              </a:spcBef>
              <a:buFont typeface="Arial" pitchFamily="34" charset="0"/>
              <a:buNone/>
              <a:defRPr sz="1200" b="0" kern="1200" baseline="0">
                <a:solidFill>
                  <a:schemeClr val="bg1"/>
                </a:solidFill>
                <a:latin typeface="+mn-lt"/>
                <a:ea typeface="+mn-ea"/>
                <a:cs typeface="Arial" pitchFamily="34" charset="0"/>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algn="l"/>
            <a:r>
              <a:rPr lang="en-US" sz="1100" dirty="0"/>
              <a:t>The Continent class provides a way to create and store information about a continent, including its ID, name, bonus value, and color. It also includes methods to access and modify these properties.</a:t>
            </a:r>
          </a:p>
          <a:p>
            <a:pPr algn="l"/>
            <a:endParaRPr lang="en-US" sz="1100" dirty="0"/>
          </a:p>
          <a:p>
            <a:pPr algn="l"/>
            <a:r>
              <a:rPr lang="en-US" sz="1100" b="1" dirty="0">
                <a:solidFill>
                  <a:schemeClr val="tx2"/>
                </a:solidFill>
              </a:rPr>
              <a:t>Instance variables:</a:t>
            </a:r>
            <a:endParaRPr lang="en-US" sz="1100" dirty="0"/>
          </a:p>
          <a:p>
            <a:pPr algn="l"/>
            <a:r>
              <a:rPr lang="en-US" sz="1100" dirty="0" err="1"/>
              <a:t>d_id</a:t>
            </a:r>
            <a:r>
              <a:rPr lang="en-US" sz="1100" dirty="0"/>
              <a:t>: An integer representing the ID of the continent.</a:t>
            </a:r>
          </a:p>
          <a:p>
            <a:pPr algn="l"/>
            <a:r>
              <a:rPr lang="en-US" sz="1100" dirty="0" err="1"/>
              <a:t>d_value</a:t>
            </a:r>
            <a:r>
              <a:rPr lang="en-US" sz="1100" dirty="0"/>
              <a:t>: An integer representing the bonus value of the continent.</a:t>
            </a:r>
          </a:p>
          <a:p>
            <a:pPr algn="l"/>
            <a:r>
              <a:rPr lang="en-US" sz="1100" dirty="0" err="1"/>
              <a:t>d_name</a:t>
            </a:r>
            <a:r>
              <a:rPr lang="en-US" sz="1100" dirty="0"/>
              <a:t>: A string representing the name of the continent.</a:t>
            </a:r>
          </a:p>
          <a:p>
            <a:pPr algn="l"/>
            <a:r>
              <a:rPr lang="en-US" sz="1100" dirty="0" err="1"/>
              <a:t>d_color</a:t>
            </a:r>
            <a:r>
              <a:rPr lang="en-US" sz="1100" dirty="0"/>
              <a:t>: A string representing the color of the continent.</a:t>
            </a:r>
          </a:p>
          <a:p>
            <a:pPr algn="l"/>
            <a:endParaRPr lang="en-US" sz="1100" dirty="0"/>
          </a:p>
          <a:p>
            <a:pPr algn="l"/>
            <a:r>
              <a:rPr lang="en-US" sz="1100" b="1" dirty="0">
                <a:solidFill>
                  <a:schemeClr val="tx2"/>
                </a:solidFill>
              </a:rPr>
              <a:t>Constructors:</a:t>
            </a:r>
          </a:p>
          <a:p>
            <a:pPr algn="l"/>
            <a:r>
              <a:rPr lang="en-US" sz="1100" dirty="0"/>
              <a:t>Continent(int </a:t>
            </a:r>
            <a:r>
              <a:rPr lang="en-US" sz="1100" dirty="0" err="1"/>
              <a:t>p_continentId</a:t>
            </a:r>
            <a:r>
              <a:rPr lang="en-US" sz="1100" dirty="0"/>
              <a:t>, String </a:t>
            </a:r>
            <a:r>
              <a:rPr lang="en-US" sz="1100" dirty="0" err="1"/>
              <a:t>p_continentName</a:t>
            </a:r>
            <a:r>
              <a:rPr lang="en-US" sz="1100" dirty="0"/>
              <a:t>, int </a:t>
            </a:r>
            <a:r>
              <a:rPr lang="en-US" sz="1100" dirty="0" err="1"/>
              <a:t>p_continentValue</a:t>
            </a:r>
            <a:r>
              <a:rPr lang="en-US" sz="1100" dirty="0"/>
              <a:t>, String </a:t>
            </a:r>
            <a:r>
              <a:rPr lang="en-US" sz="1100" dirty="0" err="1"/>
              <a:t>p_color</a:t>
            </a:r>
            <a:r>
              <a:rPr lang="en-US" sz="1100" dirty="0"/>
              <a:t>): A constructor that takes the continent's ID, name, bonus value, and color as parameters. It initializes the corresponding instance variables.</a:t>
            </a:r>
          </a:p>
          <a:p>
            <a:pPr algn="l"/>
            <a:r>
              <a:rPr lang="en-US" sz="1100" dirty="0"/>
              <a:t>Continent(int </a:t>
            </a:r>
            <a:r>
              <a:rPr lang="en-US" sz="1100" dirty="0" err="1"/>
              <a:t>p_continentId</a:t>
            </a:r>
            <a:r>
              <a:rPr lang="en-US" sz="1100" dirty="0"/>
              <a:t>, int </a:t>
            </a:r>
            <a:r>
              <a:rPr lang="en-US" sz="1100" dirty="0" err="1"/>
              <a:t>p_continentValue</a:t>
            </a:r>
            <a:r>
              <a:rPr lang="en-US" sz="1100" dirty="0"/>
              <a:t>): A constructor that takes the continent's ID and bonus value as parameters. It </a:t>
            </a:r>
            <a:br>
              <a:rPr lang="en-US" sz="1100" dirty="0"/>
            </a:br>
            <a:r>
              <a:rPr lang="en-US" sz="1100" dirty="0"/>
              <a:t>automatically sets the name to the ID and the color to "N/A".</a:t>
            </a:r>
          </a:p>
          <a:p>
            <a:pPr algn="l"/>
            <a:endParaRPr lang="en-US" sz="1100" dirty="0"/>
          </a:p>
          <a:p>
            <a:pPr algn="l"/>
            <a:r>
              <a:rPr lang="en-US" sz="1100" b="1" dirty="0">
                <a:solidFill>
                  <a:schemeClr val="tx2"/>
                </a:solidFill>
              </a:rPr>
              <a:t>Methods:</a:t>
            </a:r>
          </a:p>
          <a:p>
            <a:pPr algn="l"/>
            <a:r>
              <a:rPr lang="en-US" sz="1100" dirty="0"/>
              <a:t>Getter methods such as </a:t>
            </a:r>
            <a:r>
              <a:rPr lang="en-US" sz="1100" dirty="0" err="1"/>
              <a:t>getContinentId</a:t>
            </a:r>
            <a:r>
              <a:rPr lang="en-US" sz="1100" dirty="0"/>
              <a:t>(), </a:t>
            </a:r>
            <a:r>
              <a:rPr lang="en-US" sz="1100" dirty="0" err="1"/>
              <a:t>getContinentName</a:t>
            </a:r>
            <a:r>
              <a:rPr lang="en-US" sz="1100" dirty="0"/>
              <a:t>(), </a:t>
            </a:r>
            <a:r>
              <a:rPr lang="en-US" sz="1100" dirty="0" err="1"/>
              <a:t>getContinentValue</a:t>
            </a:r>
            <a:r>
              <a:rPr lang="en-US" sz="1100" dirty="0"/>
              <a:t>(), and </a:t>
            </a:r>
            <a:r>
              <a:rPr lang="en-US" sz="1100" dirty="0" err="1"/>
              <a:t>getColor</a:t>
            </a:r>
            <a:r>
              <a:rPr lang="en-US" sz="1100" dirty="0"/>
              <a:t>() to retrieve the values of the </a:t>
            </a:r>
            <a:br>
              <a:rPr lang="en-US" sz="1100" dirty="0"/>
            </a:br>
            <a:r>
              <a:rPr lang="en-US" sz="1100" dirty="0"/>
              <a:t>instance variables.</a:t>
            </a:r>
          </a:p>
          <a:p>
            <a:pPr algn="l"/>
            <a:r>
              <a:rPr lang="en-US" sz="1100" dirty="0" err="1"/>
              <a:t>setColor</a:t>
            </a:r>
            <a:r>
              <a:rPr lang="en-US" sz="1100" dirty="0"/>
              <a:t>(String </a:t>
            </a:r>
            <a:r>
              <a:rPr lang="en-US" sz="1100" dirty="0" err="1"/>
              <a:t>p_color</a:t>
            </a:r>
            <a:r>
              <a:rPr lang="en-US" sz="1100" dirty="0"/>
              <a:t>): A method to set the color of the continent.</a:t>
            </a:r>
          </a:p>
          <a:p>
            <a:pPr algn="l"/>
            <a:r>
              <a:rPr lang="en-US" sz="1100" dirty="0" err="1"/>
              <a:t>toString</a:t>
            </a:r>
            <a:r>
              <a:rPr lang="en-US" sz="1100" dirty="0"/>
              <a:t>(): A method that returns a string representation of the Continent object, including the ID and bonus value.</a:t>
            </a:r>
          </a:p>
        </p:txBody>
      </p:sp>
    </p:spTree>
    <p:extLst>
      <p:ext uri="{BB962C8B-B14F-4D97-AF65-F5344CB8AC3E}">
        <p14:creationId xmlns:p14="http://schemas.microsoft.com/office/powerpoint/2010/main" val="15288441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55008BA-598C-9027-20B4-1C1D449ED3E1}"/>
              </a:ext>
            </a:extLst>
          </p:cNvPr>
          <p:cNvSpPr>
            <a:spLocks noGrp="1"/>
          </p:cNvSpPr>
          <p:nvPr>
            <p:ph type="body" sz="quarter" idx="10"/>
          </p:nvPr>
        </p:nvSpPr>
        <p:spPr/>
        <p:txBody>
          <a:bodyPr/>
          <a:lstStyle/>
          <a:p>
            <a:r>
              <a:rPr lang="en-US" dirty="0"/>
              <a:t>Country</a:t>
            </a:r>
          </a:p>
        </p:txBody>
      </p:sp>
      <p:sp>
        <p:nvSpPr>
          <p:cNvPr id="4" name="Text Placeholder 2">
            <a:extLst>
              <a:ext uri="{FF2B5EF4-FFF2-40B4-BE49-F238E27FC236}">
                <a16:creationId xmlns:a16="http://schemas.microsoft.com/office/drawing/2014/main" id="{4E2E1FFC-6C51-14CA-1CB1-64DB38FD0A74}"/>
              </a:ext>
            </a:extLst>
          </p:cNvPr>
          <p:cNvSpPr txBox="1">
            <a:spLocks/>
          </p:cNvSpPr>
          <p:nvPr/>
        </p:nvSpPr>
        <p:spPr>
          <a:xfrm>
            <a:off x="179512" y="2355726"/>
            <a:ext cx="8640960" cy="1008112"/>
          </a:xfrm>
          <a:prstGeom prst="rect">
            <a:avLst/>
          </a:prstGeom>
        </p:spPr>
        <p:txBody>
          <a:bodyPr anchor="ctr"/>
          <a:lstStyle>
            <a:lvl1pPr marL="0" indent="0" algn="ctr" defTabSz="914400" rtl="0" eaLnBrk="1" latinLnBrk="1" hangingPunct="1">
              <a:spcBef>
                <a:spcPct val="20000"/>
              </a:spcBef>
              <a:buFont typeface="Arial" pitchFamily="34" charset="0"/>
              <a:buNone/>
              <a:defRPr sz="1200" b="0" kern="1200" baseline="0">
                <a:solidFill>
                  <a:schemeClr val="bg1"/>
                </a:solidFill>
                <a:latin typeface="+mn-lt"/>
                <a:ea typeface="+mn-ea"/>
                <a:cs typeface="Arial" pitchFamily="34" charset="0"/>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algn="l"/>
            <a:r>
              <a:rPr lang="en-US" sz="1000" dirty="0"/>
              <a:t>The Country class provides a way to create and store information about a country, including its ID, name, continent ID, adjacent countries, and number of reinforcements. It also includes methods to access and modify these properties.</a:t>
            </a:r>
          </a:p>
          <a:p>
            <a:pPr algn="l"/>
            <a:endParaRPr lang="en-US" sz="1000" dirty="0"/>
          </a:p>
          <a:p>
            <a:pPr algn="l"/>
            <a:r>
              <a:rPr lang="en-US" sz="1000" b="1" dirty="0">
                <a:solidFill>
                  <a:schemeClr val="tx2"/>
                </a:solidFill>
              </a:rPr>
              <a:t>Instance variables:</a:t>
            </a:r>
          </a:p>
          <a:p>
            <a:pPr algn="l"/>
            <a:r>
              <a:rPr lang="en-US" sz="1000" dirty="0" err="1"/>
              <a:t>d_countryId</a:t>
            </a:r>
            <a:r>
              <a:rPr lang="en-US" sz="1000" dirty="0"/>
              <a:t>: An integer representing the ID of the country.</a:t>
            </a:r>
          </a:p>
          <a:p>
            <a:pPr algn="l"/>
            <a:r>
              <a:rPr lang="en-US" sz="1000" dirty="0" err="1"/>
              <a:t>d_countryName</a:t>
            </a:r>
            <a:r>
              <a:rPr lang="en-US" sz="1000" dirty="0"/>
              <a:t>: A string representing the name of the country.</a:t>
            </a:r>
          </a:p>
          <a:p>
            <a:pPr algn="l"/>
            <a:r>
              <a:rPr lang="en-US" sz="1000" dirty="0" err="1"/>
              <a:t>d_adjacentCountries</a:t>
            </a:r>
            <a:r>
              <a:rPr lang="en-US" sz="1000" dirty="0"/>
              <a:t>: A list of integers representing the IDs of adjacent countries.</a:t>
            </a:r>
          </a:p>
          <a:p>
            <a:pPr algn="l"/>
            <a:r>
              <a:rPr lang="en-US" sz="1000" dirty="0" err="1"/>
              <a:t>d_continentId</a:t>
            </a:r>
            <a:r>
              <a:rPr lang="en-US" sz="1000" dirty="0"/>
              <a:t>: An integer representing the ID of the continent to which the country belongs.</a:t>
            </a:r>
          </a:p>
          <a:p>
            <a:pPr algn="l"/>
            <a:r>
              <a:rPr lang="en-US" sz="1000" dirty="0" err="1"/>
              <a:t>d_numberOfReinforcements</a:t>
            </a:r>
            <a:r>
              <a:rPr lang="en-US" sz="1000" dirty="0"/>
              <a:t>: An integer representing the number of reinforcements for the current round.</a:t>
            </a:r>
          </a:p>
          <a:p>
            <a:pPr algn="l"/>
            <a:endParaRPr lang="en-US" sz="1000" dirty="0"/>
          </a:p>
          <a:p>
            <a:pPr algn="l"/>
            <a:r>
              <a:rPr lang="en-US" sz="1000" b="1" dirty="0">
                <a:solidFill>
                  <a:schemeClr val="tx2"/>
                </a:solidFill>
              </a:rPr>
              <a:t>Constructors:</a:t>
            </a:r>
          </a:p>
          <a:p>
            <a:pPr algn="l"/>
            <a:r>
              <a:rPr lang="en-US" sz="1000" dirty="0"/>
              <a:t>Country(int </a:t>
            </a:r>
            <a:r>
              <a:rPr lang="en-US" sz="1000" dirty="0" err="1"/>
              <a:t>p_countryId</a:t>
            </a:r>
            <a:r>
              <a:rPr lang="en-US" sz="1000" dirty="0"/>
              <a:t>, int </a:t>
            </a:r>
            <a:r>
              <a:rPr lang="en-US" sz="1000" dirty="0" err="1"/>
              <a:t>p_continentId</a:t>
            </a:r>
            <a:r>
              <a:rPr lang="en-US" sz="1000" dirty="0"/>
              <a:t>): A constructor that takes the country's ID and the continent's ID as parameters. It automatically </a:t>
            </a:r>
            <a:br>
              <a:rPr lang="en-US" sz="1000" dirty="0"/>
            </a:br>
            <a:r>
              <a:rPr lang="en-US" sz="1000" dirty="0"/>
              <a:t>generates the country name as the string representation of the country ID and initializes the adjacent countries list to an empty list.</a:t>
            </a:r>
          </a:p>
          <a:p>
            <a:pPr algn="l"/>
            <a:r>
              <a:rPr lang="en-US" sz="1000" dirty="0"/>
              <a:t>Country(int </a:t>
            </a:r>
            <a:r>
              <a:rPr lang="en-US" sz="1000" dirty="0" err="1"/>
              <a:t>p_countryId</a:t>
            </a:r>
            <a:r>
              <a:rPr lang="en-US" sz="1000" dirty="0"/>
              <a:t>, String </a:t>
            </a:r>
            <a:r>
              <a:rPr lang="en-US" sz="1000" dirty="0" err="1"/>
              <a:t>p_countryName</a:t>
            </a:r>
            <a:r>
              <a:rPr lang="en-US" sz="1000" dirty="0"/>
              <a:t>, int </a:t>
            </a:r>
            <a:r>
              <a:rPr lang="en-US" sz="1000" dirty="0" err="1"/>
              <a:t>p_continentId</a:t>
            </a:r>
            <a:r>
              <a:rPr lang="en-US" sz="1000" dirty="0"/>
              <a:t>): A constructor that takes the country's ID, name, and the continent's ID as </a:t>
            </a:r>
            <a:br>
              <a:rPr lang="en-US" sz="1000" dirty="0"/>
            </a:br>
            <a:r>
              <a:rPr lang="en-US" sz="1000" dirty="0"/>
              <a:t>parameters. It initializes the adjacent countries list to an empty list.</a:t>
            </a:r>
          </a:p>
          <a:p>
            <a:pPr algn="l"/>
            <a:r>
              <a:rPr lang="en-US" sz="1000" dirty="0"/>
              <a:t>Country(int </a:t>
            </a:r>
            <a:r>
              <a:rPr lang="en-US" sz="1000" dirty="0" err="1"/>
              <a:t>p_countryId</a:t>
            </a:r>
            <a:r>
              <a:rPr lang="en-US" sz="1000" dirty="0"/>
              <a:t>, String </a:t>
            </a:r>
            <a:r>
              <a:rPr lang="en-US" sz="1000" dirty="0" err="1"/>
              <a:t>p_countryName</a:t>
            </a:r>
            <a:r>
              <a:rPr lang="en-US" sz="1000" dirty="0"/>
              <a:t>, int </a:t>
            </a:r>
            <a:r>
              <a:rPr lang="en-US" sz="1000" dirty="0" err="1"/>
              <a:t>p_continentId</a:t>
            </a:r>
            <a:r>
              <a:rPr lang="en-US" sz="1000" dirty="0"/>
              <a:t>, List&lt;Integer&gt; </a:t>
            </a:r>
            <a:r>
              <a:rPr lang="en-US" sz="1000" dirty="0" err="1"/>
              <a:t>p_adjacentCountries</a:t>
            </a:r>
            <a:r>
              <a:rPr lang="en-US" sz="1000" dirty="0"/>
              <a:t>): A constructor that takes the country's ID, name, the continent's ID, and a list of adjacent country IDs as parameters. It initializes the corresponding instance variables.</a:t>
            </a:r>
          </a:p>
          <a:p>
            <a:pPr algn="l"/>
            <a:endParaRPr lang="en-US" sz="1000" dirty="0"/>
          </a:p>
          <a:p>
            <a:pPr algn="l"/>
            <a:r>
              <a:rPr lang="en-US" sz="1000" b="1" dirty="0">
                <a:solidFill>
                  <a:schemeClr val="tx2"/>
                </a:solidFill>
              </a:rPr>
              <a:t>Methods:</a:t>
            </a:r>
          </a:p>
          <a:p>
            <a:pPr algn="l"/>
            <a:r>
              <a:rPr lang="en-US" sz="1000" dirty="0"/>
              <a:t>Getter and setter methods for the instance variables, such as </a:t>
            </a:r>
            <a:r>
              <a:rPr lang="en-US" sz="1000" dirty="0" err="1"/>
              <a:t>getNumberOfReinforcements</a:t>
            </a:r>
            <a:r>
              <a:rPr lang="en-US" sz="1000" dirty="0"/>
              <a:t>(), </a:t>
            </a:r>
            <a:r>
              <a:rPr lang="en-US" sz="1000" dirty="0" err="1"/>
              <a:t>setNumberOfReinforcements</a:t>
            </a:r>
            <a:r>
              <a:rPr lang="en-US" sz="1000" dirty="0"/>
              <a:t>(int </a:t>
            </a:r>
            <a:r>
              <a:rPr lang="en-US" sz="1000" dirty="0" err="1"/>
              <a:t>p_reinforcements</a:t>
            </a:r>
            <a:r>
              <a:rPr lang="en-US" sz="1000" dirty="0"/>
              <a:t>), </a:t>
            </a:r>
            <a:r>
              <a:rPr lang="en-US" sz="1000" dirty="0" err="1"/>
              <a:t>getCountryId</a:t>
            </a:r>
            <a:r>
              <a:rPr lang="en-US" sz="1000" dirty="0"/>
              <a:t>(), </a:t>
            </a:r>
            <a:r>
              <a:rPr lang="en-US" sz="1000" dirty="0" err="1"/>
              <a:t>setCountryId</a:t>
            </a:r>
            <a:r>
              <a:rPr lang="en-US" sz="1000" dirty="0"/>
              <a:t>(int </a:t>
            </a:r>
            <a:r>
              <a:rPr lang="en-US" sz="1000" dirty="0" err="1"/>
              <a:t>p_countryId</a:t>
            </a:r>
            <a:r>
              <a:rPr lang="en-US" sz="1000" dirty="0"/>
              <a:t>), </a:t>
            </a:r>
            <a:r>
              <a:rPr lang="en-US" sz="1000" dirty="0" err="1"/>
              <a:t>getName</a:t>
            </a:r>
            <a:r>
              <a:rPr lang="en-US" sz="1000" dirty="0"/>
              <a:t>(), </a:t>
            </a:r>
            <a:r>
              <a:rPr lang="en-US" sz="1000" dirty="0" err="1"/>
              <a:t>setName</a:t>
            </a:r>
            <a:r>
              <a:rPr lang="en-US" sz="1000" dirty="0"/>
              <a:t>(String </a:t>
            </a:r>
            <a:r>
              <a:rPr lang="en-US" sz="1000" dirty="0" err="1"/>
              <a:t>p_countryName</a:t>
            </a:r>
            <a:r>
              <a:rPr lang="en-US" sz="1000" dirty="0"/>
              <a:t>), </a:t>
            </a:r>
            <a:r>
              <a:rPr lang="en-US" sz="1000" dirty="0" err="1"/>
              <a:t>getAdjacentCountries</a:t>
            </a:r>
            <a:r>
              <a:rPr lang="en-US" sz="1000" dirty="0"/>
              <a:t>(), </a:t>
            </a:r>
            <a:r>
              <a:rPr lang="en-US" sz="1000" dirty="0" err="1"/>
              <a:t>addAdjacentCountry</a:t>
            </a:r>
            <a:r>
              <a:rPr lang="en-US" sz="1000" dirty="0"/>
              <a:t>(int </a:t>
            </a:r>
            <a:r>
              <a:rPr lang="en-US" sz="1000" dirty="0" err="1"/>
              <a:t>p_adjacentCountryId</a:t>
            </a:r>
            <a:r>
              <a:rPr lang="en-US" sz="1000" dirty="0"/>
              <a:t>), </a:t>
            </a:r>
            <a:r>
              <a:rPr lang="en-US" sz="1000" dirty="0" err="1"/>
              <a:t>removeAdjacentCountry</a:t>
            </a:r>
            <a:r>
              <a:rPr lang="en-US" sz="1000" dirty="0"/>
              <a:t>(int </a:t>
            </a:r>
            <a:r>
              <a:rPr lang="en-US" sz="1000" dirty="0" err="1"/>
              <a:t>p_adjacentCountryId</a:t>
            </a:r>
            <a:r>
              <a:rPr lang="en-US" sz="1000" dirty="0"/>
              <a:t>), </a:t>
            </a:r>
            <a:r>
              <a:rPr lang="en-US" sz="1000" dirty="0" err="1"/>
              <a:t>getContinentId</a:t>
            </a:r>
            <a:r>
              <a:rPr lang="en-US" sz="1000" dirty="0"/>
              <a:t>(), </a:t>
            </a:r>
            <a:r>
              <a:rPr lang="en-US" sz="1000" dirty="0" err="1"/>
              <a:t>getArmies</a:t>
            </a:r>
            <a:r>
              <a:rPr lang="en-US" sz="1000" dirty="0"/>
              <a:t>(), and </a:t>
            </a:r>
            <a:r>
              <a:rPr lang="en-US" sz="1000" dirty="0" err="1"/>
              <a:t>setContinentId</a:t>
            </a:r>
            <a:r>
              <a:rPr lang="en-US" sz="1000" dirty="0"/>
              <a:t>(int </a:t>
            </a:r>
            <a:r>
              <a:rPr lang="en-US" sz="1000" dirty="0" err="1"/>
              <a:t>p_continentId</a:t>
            </a:r>
            <a:r>
              <a:rPr lang="en-US" sz="1000" dirty="0"/>
              <a:t>).</a:t>
            </a:r>
          </a:p>
          <a:p>
            <a:pPr algn="l"/>
            <a:r>
              <a:rPr lang="en-US" sz="1000" dirty="0" err="1"/>
              <a:t>toString</a:t>
            </a:r>
            <a:r>
              <a:rPr lang="en-US" sz="1000" dirty="0"/>
              <a:t>(): A method that returns a string representation of the Country object, including the country's ID, name, and continent ID.</a:t>
            </a:r>
          </a:p>
        </p:txBody>
      </p:sp>
    </p:spTree>
    <p:extLst>
      <p:ext uri="{BB962C8B-B14F-4D97-AF65-F5344CB8AC3E}">
        <p14:creationId xmlns:p14="http://schemas.microsoft.com/office/powerpoint/2010/main" val="32786999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720B98B-5649-E78E-7933-565747AC3579}"/>
              </a:ext>
            </a:extLst>
          </p:cNvPr>
          <p:cNvSpPr>
            <a:spLocks noGrp="1"/>
          </p:cNvSpPr>
          <p:nvPr>
            <p:ph type="body" sz="quarter" idx="10"/>
          </p:nvPr>
        </p:nvSpPr>
        <p:spPr/>
        <p:txBody>
          <a:bodyPr/>
          <a:lstStyle/>
          <a:p>
            <a:r>
              <a:rPr lang="en-US" dirty="0"/>
              <a:t>Game State</a:t>
            </a:r>
          </a:p>
        </p:txBody>
      </p:sp>
      <p:sp>
        <p:nvSpPr>
          <p:cNvPr id="4" name="Text Placeholder 2">
            <a:extLst>
              <a:ext uri="{FF2B5EF4-FFF2-40B4-BE49-F238E27FC236}">
                <a16:creationId xmlns:a16="http://schemas.microsoft.com/office/drawing/2014/main" id="{168A15AB-72A8-2BB7-C4CC-F9C89CBF6696}"/>
              </a:ext>
            </a:extLst>
          </p:cNvPr>
          <p:cNvSpPr txBox="1">
            <a:spLocks/>
          </p:cNvSpPr>
          <p:nvPr/>
        </p:nvSpPr>
        <p:spPr>
          <a:xfrm>
            <a:off x="395536" y="2355726"/>
            <a:ext cx="8599815" cy="1008112"/>
          </a:xfrm>
          <a:prstGeom prst="rect">
            <a:avLst/>
          </a:prstGeom>
        </p:spPr>
        <p:txBody>
          <a:bodyPr anchor="ctr"/>
          <a:lstStyle>
            <a:lvl1pPr marL="0" indent="0" algn="ctr" defTabSz="914400" rtl="0" eaLnBrk="1" latinLnBrk="1" hangingPunct="1">
              <a:spcBef>
                <a:spcPct val="20000"/>
              </a:spcBef>
              <a:buFont typeface="Arial" pitchFamily="34" charset="0"/>
              <a:buNone/>
              <a:defRPr sz="1200" b="0" kern="1200" baseline="0">
                <a:solidFill>
                  <a:schemeClr val="bg1"/>
                </a:solidFill>
                <a:latin typeface="+mn-lt"/>
                <a:ea typeface="+mn-ea"/>
                <a:cs typeface="Arial" pitchFamily="34" charset="0"/>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algn="l"/>
            <a:r>
              <a:rPr lang="en-US" sz="1100" dirty="0"/>
              <a:t>This class encapsulates the state of the game, provides methods to manipulate the game state, and facilitates operations such as </a:t>
            </a:r>
            <a:br>
              <a:rPr lang="en-US" sz="1100" dirty="0"/>
            </a:br>
            <a:r>
              <a:rPr lang="en-US" sz="1100" dirty="0"/>
              <a:t>adding players, managing continents and countries, assigning reinforcements, and providing game details.</a:t>
            </a:r>
          </a:p>
          <a:p>
            <a:pPr algn="l"/>
            <a:endParaRPr lang="en-US" sz="1100" dirty="0"/>
          </a:p>
          <a:p>
            <a:pPr algn="l"/>
            <a:r>
              <a:rPr lang="en-US" sz="1100" b="1" dirty="0">
                <a:solidFill>
                  <a:schemeClr val="tx2"/>
                </a:solidFill>
              </a:rPr>
              <a:t>Instance Variables:</a:t>
            </a:r>
          </a:p>
          <a:p>
            <a:pPr algn="l"/>
            <a:r>
              <a:rPr lang="en-US" sz="1100" dirty="0" err="1"/>
              <a:t>d_currentTurn</a:t>
            </a:r>
            <a:r>
              <a:rPr lang="en-US" sz="1100" dirty="0"/>
              <a:t>: An integer representing the current turn.</a:t>
            </a:r>
          </a:p>
          <a:p>
            <a:pPr algn="l"/>
            <a:r>
              <a:rPr lang="en-US" sz="1100" dirty="0" err="1"/>
              <a:t>d_mapLoaded</a:t>
            </a:r>
            <a:r>
              <a:rPr lang="en-US" sz="1100" dirty="0"/>
              <a:t>: A </a:t>
            </a:r>
            <a:r>
              <a:rPr lang="en-US" sz="1100" dirty="0" err="1"/>
              <a:t>boolean</a:t>
            </a:r>
            <a:r>
              <a:rPr lang="en-US" sz="1100" dirty="0"/>
              <a:t> indicating whether the game map is loaded.</a:t>
            </a:r>
          </a:p>
          <a:p>
            <a:pPr algn="l"/>
            <a:r>
              <a:rPr lang="en-US" sz="1100" dirty="0" err="1"/>
              <a:t>d_players</a:t>
            </a:r>
            <a:r>
              <a:rPr lang="en-US" sz="1100" dirty="0"/>
              <a:t>: A map of player names to Player objects.</a:t>
            </a:r>
          </a:p>
          <a:p>
            <a:pPr algn="l"/>
            <a:r>
              <a:rPr lang="en-US" sz="1100" dirty="0" err="1"/>
              <a:t>d_continents</a:t>
            </a:r>
            <a:r>
              <a:rPr lang="en-US" sz="1100" dirty="0"/>
              <a:t>: A map of continent IDs to Continent objects.</a:t>
            </a:r>
          </a:p>
          <a:p>
            <a:pPr algn="l"/>
            <a:r>
              <a:rPr lang="en-US" sz="1100" dirty="0" err="1"/>
              <a:t>d_countries</a:t>
            </a:r>
            <a:r>
              <a:rPr lang="en-US" sz="1100" dirty="0"/>
              <a:t>: A map of country IDs to Country objects.</a:t>
            </a:r>
          </a:p>
          <a:p>
            <a:pPr algn="l"/>
            <a:r>
              <a:rPr lang="en-US" sz="1100" dirty="0" err="1"/>
              <a:t>d_currentFileName</a:t>
            </a:r>
            <a:r>
              <a:rPr lang="en-US" sz="1100" dirty="0"/>
              <a:t>: A string representing the current file name.</a:t>
            </a:r>
          </a:p>
          <a:p>
            <a:pPr algn="l"/>
            <a:endParaRPr lang="en-US" sz="1100" dirty="0"/>
          </a:p>
          <a:p>
            <a:pPr algn="l"/>
            <a:r>
              <a:rPr lang="en-US" sz="1100" b="1" dirty="0">
                <a:solidFill>
                  <a:schemeClr val="tx2"/>
                </a:solidFill>
              </a:rPr>
              <a:t>Enums:</a:t>
            </a:r>
          </a:p>
          <a:p>
            <a:pPr algn="l"/>
            <a:r>
              <a:rPr lang="en-US" sz="1100" dirty="0" err="1"/>
              <a:t>GameAction</a:t>
            </a:r>
            <a:r>
              <a:rPr lang="en-US" sz="1100" dirty="0"/>
              <a:t>: An </a:t>
            </a:r>
            <a:r>
              <a:rPr lang="en-US" sz="1100" dirty="0" err="1"/>
              <a:t>enum</a:t>
            </a:r>
            <a:r>
              <a:rPr lang="en-US" sz="1100" dirty="0"/>
              <a:t> representing different game actions such as map loading, player addition, and country assignment.</a:t>
            </a:r>
          </a:p>
          <a:p>
            <a:pPr algn="l"/>
            <a:endParaRPr lang="en-US" sz="1100" dirty="0"/>
          </a:p>
          <a:p>
            <a:pPr algn="l"/>
            <a:r>
              <a:rPr lang="en-US" sz="1100" b="1" dirty="0">
                <a:solidFill>
                  <a:schemeClr val="tx2"/>
                </a:solidFill>
              </a:rPr>
              <a:t>Constructor:</a:t>
            </a:r>
          </a:p>
          <a:p>
            <a:pPr algn="l"/>
            <a:r>
              <a:rPr lang="en-US" sz="1100" dirty="0"/>
              <a:t>Initializes instance variables.</a:t>
            </a:r>
          </a:p>
          <a:p>
            <a:pPr algn="l"/>
            <a:endParaRPr lang="en-US" sz="1100" dirty="0"/>
          </a:p>
        </p:txBody>
      </p:sp>
    </p:spTree>
    <p:extLst>
      <p:ext uri="{BB962C8B-B14F-4D97-AF65-F5344CB8AC3E}">
        <p14:creationId xmlns:p14="http://schemas.microsoft.com/office/powerpoint/2010/main" val="16327515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720B98B-5649-E78E-7933-565747AC3579}"/>
              </a:ext>
            </a:extLst>
          </p:cNvPr>
          <p:cNvSpPr>
            <a:spLocks noGrp="1"/>
          </p:cNvSpPr>
          <p:nvPr>
            <p:ph type="body" sz="quarter" idx="10"/>
          </p:nvPr>
        </p:nvSpPr>
        <p:spPr/>
        <p:txBody>
          <a:bodyPr/>
          <a:lstStyle/>
          <a:p>
            <a:r>
              <a:rPr lang="en-US" dirty="0"/>
              <a:t>Game State (Cont.)</a:t>
            </a:r>
          </a:p>
        </p:txBody>
      </p:sp>
      <p:sp>
        <p:nvSpPr>
          <p:cNvPr id="4" name="Text Placeholder 2">
            <a:extLst>
              <a:ext uri="{FF2B5EF4-FFF2-40B4-BE49-F238E27FC236}">
                <a16:creationId xmlns:a16="http://schemas.microsoft.com/office/drawing/2014/main" id="{168A15AB-72A8-2BB7-C4CC-F9C89CBF6696}"/>
              </a:ext>
            </a:extLst>
          </p:cNvPr>
          <p:cNvSpPr txBox="1">
            <a:spLocks/>
          </p:cNvSpPr>
          <p:nvPr/>
        </p:nvSpPr>
        <p:spPr>
          <a:xfrm>
            <a:off x="395536" y="2355726"/>
            <a:ext cx="8599815" cy="1008112"/>
          </a:xfrm>
          <a:prstGeom prst="rect">
            <a:avLst/>
          </a:prstGeom>
        </p:spPr>
        <p:txBody>
          <a:bodyPr anchor="ctr"/>
          <a:lstStyle>
            <a:lvl1pPr marL="0" indent="0" algn="ctr" defTabSz="914400" rtl="0" eaLnBrk="1" latinLnBrk="1" hangingPunct="1">
              <a:spcBef>
                <a:spcPct val="20000"/>
              </a:spcBef>
              <a:buFont typeface="Arial" pitchFamily="34" charset="0"/>
              <a:buNone/>
              <a:defRPr sz="1200" b="0" kern="1200" baseline="0">
                <a:solidFill>
                  <a:schemeClr val="bg1"/>
                </a:solidFill>
                <a:latin typeface="+mn-lt"/>
                <a:ea typeface="+mn-ea"/>
                <a:cs typeface="Arial" pitchFamily="34" charset="0"/>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algn="l"/>
            <a:r>
              <a:rPr lang="en-US" sz="1100" b="1" dirty="0">
                <a:solidFill>
                  <a:schemeClr val="tx2"/>
                </a:solidFill>
              </a:rPr>
              <a:t>Methods:</a:t>
            </a:r>
          </a:p>
          <a:p>
            <a:pPr algn="l"/>
            <a:r>
              <a:rPr lang="en-US" sz="1100" dirty="0" err="1"/>
              <a:t>addPlayer</a:t>
            </a:r>
            <a:r>
              <a:rPr lang="en-US" sz="1100" dirty="0"/>
              <a:t>(String </a:t>
            </a:r>
            <a:r>
              <a:rPr lang="en-US" sz="1100" dirty="0" err="1"/>
              <a:t>p_name</a:t>
            </a:r>
            <a:r>
              <a:rPr lang="en-US" sz="1100" dirty="0"/>
              <a:t>): Adds a player to the game with the given name.</a:t>
            </a:r>
          </a:p>
          <a:p>
            <a:pPr algn="l"/>
            <a:r>
              <a:rPr lang="en-US" sz="1100" dirty="0" err="1"/>
              <a:t>addPlayer</a:t>
            </a:r>
            <a:r>
              <a:rPr lang="en-US" sz="1100" dirty="0"/>
              <a:t>(Player player): Adds a player object to the game.</a:t>
            </a:r>
          </a:p>
          <a:p>
            <a:pPr algn="l"/>
            <a:r>
              <a:rPr lang="en-US" sz="1100" dirty="0" err="1"/>
              <a:t>setActionDone</a:t>
            </a:r>
            <a:r>
              <a:rPr lang="en-US" sz="1100" dirty="0"/>
              <a:t>(</a:t>
            </a:r>
            <a:r>
              <a:rPr lang="en-US" sz="1100" dirty="0" err="1"/>
              <a:t>GameAction</a:t>
            </a:r>
            <a:r>
              <a:rPr lang="en-US" sz="1100" dirty="0"/>
              <a:t> </a:t>
            </a:r>
            <a:r>
              <a:rPr lang="en-US" sz="1100" dirty="0" err="1"/>
              <a:t>p_action</a:t>
            </a:r>
            <a:r>
              <a:rPr lang="en-US" sz="1100" dirty="0"/>
              <a:t>): Sets a game action as done.</a:t>
            </a:r>
          </a:p>
          <a:p>
            <a:pPr algn="l"/>
            <a:r>
              <a:rPr lang="en-US" sz="1100" dirty="0" err="1"/>
              <a:t>isActionDone</a:t>
            </a:r>
            <a:r>
              <a:rPr lang="en-US" sz="1100" dirty="0"/>
              <a:t>(</a:t>
            </a:r>
            <a:r>
              <a:rPr lang="en-US" sz="1100" dirty="0" err="1"/>
              <a:t>GameAction</a:t>
            </a:r>
            <a:r>
              <a:rPr lang="en-US" sz="1100" dirty="0"/>
              <a:t> </a:t>
            </a:r>
            <a:r>
              <a:rPr lang="en-US" sz="1100" dirty="0" err="1"/>
              <a:t>p_action</a:t>
            </a:r>
            <a:r>
              <a:rPr lang="en-US" sz="1100" dirty="0"/>
              <a:t>): Checks if a game action is done.</a:t>
            </a:r>
          </a:p>
          <a:p>
            <a:pPr algn="l"/>
            <a:r>
              <a:rPr lang="en-US" sz="1100" dirty="0" err="1"/>
              <a:t>removeAction</a:t>
            </a:r>
            <a:r>
              <a:rPr lang="en-US" sz="1100" dirty="0"/>
              <a:t>(</a:t>
            </a:r>
            <a:r>
              <a:rPr lang="en-US" sz="1100" dirty="0" err="1"/>
              <a:t>GameAction</a:t>
            </a:r>
            <a:r>
              <a:rPr lang="en-US" sz="1100" dirty="0"/>
              <a:t> </a:t>
            </a:r>
            <a:r>
              <a:rPr lang="en-US" sz="1100" dirty="0" err="1"/>
              <a:t>p_action</a:t>
            </a:r>
            <a:r>
              <a:rPr lang="en-US" sz="1100" dirty="0"/>
              <a:t>): Removes a game action.</a:t>
            </a:r>
          </a:p>
          <a:p>
            <a:pPr algn="l"/>
            <a:r>
              <a:rPr lang="en-US" sz="1100" dirty="0" err="1"/>
              <a:t>printMap</a:t>
            </a:r>
            <a:r>
              <a:rPr lang="en-US" sz="1100" dirty="0"/>
              <a:t>(): Prints the map details including continents, countries, and their connections.</a:t>
            </a:r>
          </a:p>
          <a:p>
            <a:pPr algn="l"/>
            <a:r>
              <a:rPr lang="en-US" sz="1100" dirty="0" err="1"/>
              <a:t>assignReinforcements</a:t>
            </a:r>
            <a:r>
              <a:rPr lang="en-US" sz="1100" dirty="0"/>
              <a:t>(): Assigns reinforcements to players based on continents owned.</a:t>
            </a:r>
          </a:p>
          <a:p>
            <a:pPr algn="l"/>
            <a:r>
              <a:rPr lang="en-US" sz="1100" dirty="0" err="1"/>
              <a:t>getPlayerOwnedContinents</a:t>
            </a:r>
            <a:r>
              <a:rPr lang="en-US" sz="1100" dirty="0"/>
              <a:t>(Player </a:t>
            </a:r>
            <a:r>
              <a:rPr lang="en-US" sz="1100" dirty="0" err="1"/>
              <a:t>p_player</a:t>
            </a:r>
            <a:r>
              <a:rPr lang="en-US" sz="1100" dirty="0"/>
              <a:t>): Returns a list of continent IDs owned by the given player.</a:t>
            </a:r>
          </a:p>
          <a:p>
            <a:pPr algn="l"/>
            <a:r>
              <a:rPr lang="en-US" sz="1100" dirty="0" err="1"/>
              <a:t>getCountryIDsInsideContinent</a:t>
            </a:r>
            <a:r>
              <a:rPr lang="en-US" sz="1100" dirty="0"/>
              <a:t>(int </a:t>
            </a:r>
            <a:r>
              <a:rPr lang="en-US" sz="1100" dirty="0" err="1"/>
              <a:t>p_continentID</a:t>
            </a:r>
            <a:r>
              <a:rPr lang="en-US" sz="1100" dirty="0"/>
              <a:t>): Returns a list of country IDs within the given continent.</a:t>
            </a:r>
          </a:p>
          <a:p>
            <a:pPr algn="l"/>
            <a:r>
              <a:rPr lang="en-US" sz="1100" dirty="0" err="1"/>
              <a:t>getCountryOwner</a:t>
            </a:r>
            <a:r>
              <a:rPr lang="en-US" sz="1100" dirty="0"/>
              <a:t>(int </a:t>
            </a:r>
            <a:r>
              <a:rPr lang="en-US" sz="1100" dirty="0" err="1"/>
              <a:t>p_countryId</a:t>
            </a:r>
            <a:r>
              <a:rPr lang="en-US" sz="1100" dirty="0"/>
              <a:t>): Returns the player who owns the given country.</a:t>
            </a:r>
          </a:p>
          <a:p>
            <a:pPr algn="l"/>
            <a:r>
              <a:rPr lang="en-US" sz="1100" dirty="0" err="1"/>
              <a:t>getPlayerDetails</a:t>
            </a:r>
            <a:r>
              <a:rPr lang="en-US" sz="1100" dirty="0"/>
              <a:t>(</a:t>
            </a:r>
            <a:r>
              <a:rPr lang="en-US" sz="1100" dirty="0" err="1"/>
              <a:t>GameState</a:t>
            </a:r>
            <a:r>
              <a:rPr lang="en-US" sz="1100" dirty="0"/>
              <a:t> </a:t>
            </a:r>
            <a:r>
              <a:rPr lang="en-US" sz="1100" dirty="0" err="1"/>
              <a:t>gameState</a:t>
            </a:r>
            <a:r>
              <a:rPr lang="en-US" sz="1100" dirty="0"/>
              <a:t>): Returns details of players including reinforcements, cards, and countries owned.</a:t>
            </a:r>
          </a:p>
          <a:p>
            <a:pPr algn="l"/>
            <a:r>
              <a:rPr lang="en-US" sz="1100" dirty="0" err="1"/>
              <a:t>removeCountry</a:t>
            </a:r>
            <a:r>
              <a:rPr lang="en-US" sz="1100" dirty="0"/>
              <a:t>(int </a:t>
            </a:r>
            <a:r>
              <a:rPr lang="en-US" sz="1100" dirty="0" err="1"/>
              <a:t>p_countryId</a:t>
            </a:r>
            <a:r>
              <a:rPr lang="en-US" sz="1100" dirty="0"/>
              <a:t>): Removes a country from the game.</a:t>
            </a:r>
          </a:p>
          <a:p>
            <a:pPr algn="l"/>
            <a:r>
              <a:rPr lang="en-US" sz="1100" dirty="0" err="1"/>
              <a:t>removeContinent</a:t>
            </a:r>
            <a:r>
              <a:rPr lang="en-US" sz="1100" dirty="0"/>
              <a:t>(int </a:t>
            </a:r>
            <a:r>
              <a:rPr lang="en-US" sz="1100" dirty="0" err="1"/>
              <a:t>p_continentId</a:t>
            </a:r>
            <a:r>
              <a:rPr lang="en-US" sz="1100" dirty="0"/>
              <a:t>): Removes a continent from the game.</a:t>
            </a:r>
          </a:p>
          <a:p>
            <a:pPr algn="l"/>
            <a:r>
              <a:rPr lang="en-US" sz="1100" dirty="0" err="1"/>
              <a:t>addContinent</a:t>
            </a:r>
            <a:r>
              <a:rPr lang="en-US" sz="1100" dirty="0"/>
              <a:t>(Continent </a:t>
            </a:r>
            <a:r>
              <a:rPr lang="en-US" sz="1100" dirty="0" err="1"/>
              <a:t>p_continent</a:t>
            </a:r>
            <a:r>
              <a:rPr lang="en-US" sz="1100" dirty="0"/>
              <a:t>): Adds a continent to the game.</a:t>
            </a:r>
          </a:p>
          <a:p>
            <a:pPr algn="l"/>
            <a:r>
              <a:rPr lang="en-US" sz="1100" dirty="0" err="1"/>
              <a:t>addCountry</a:t>
            </a:r>
            <a:r>
              <a:rPr lang="en-US" sz="1100" dirty="0"/>
              <a:t>(Country </a:t>
            </a:r>
            <a:r>
              <a:rPr lang="en-US" sz="1100" dirty="0" err="1"/>
              <a:t>p_country</a:t>
            </a:r>
            <a:r>
              <a:rPr lang="en-US" sz="1100" dirty="0"/>
              <a:t>): Adds a country to the game.</a:t>
            </a:r>
          </a:p>
          <a:p>
            <a:pPr algn="l"/>
            <a:endParaRPr lang="en-US" sz="1100" dirty="0"/>
          </a:p>
          <a:p>
            <a:pPr algn="l"/>
            <a:r>
              <a:rPr lang="en-US" sz="1100" b="1" dirty="0">
                <a:solidFill>
                  <a:schemeClr val="tx2"/>
                </a:solidFill>
              </a:rPr>
              <a:t>Serialization:</a:t>
            </a:r>
          </a:p>
          <a:p>
            <a:pPr algn="l"/>
            <a:r>
              <a:rPr lang="en-US" sz="1100" dirty="0"/>
              <a:t>Implements Serializable interface to support serialization of the </a:t>
            </a:r>
            <a:r>
              <a:rPr lang="en-US" sz="1100" dirty="0" err="1"/>
              <a:t>GameState</a:t>
            </a:r>
            <a:r>
              <a:rPr lang="en-US" sz="1100" dirty="0"/>
              <a:t> objects.</a:t>
            </a:r>
          </a:p>
        </p:txBody>
      </p:sp>
    </p:spTree>
    <p:extLst>
      <p:ext uri="{BB962C8B-B14F-4D97-AF65-F5344CB8AC3E}">
        <p14:creationId xmlns:p14="http://schemas.microsoft.com/office/powerpoint/2010/main" val="15301074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720B98B-5649-E78E-7933-565747AC3579}"/>
              </a:ext>
            </a:extLst>
          </p:cNvPr>
          <p:cNvSpPr>
            <a:spLocks noGrp="1"/>
          </p:cNvSpPr>
          <p:nvPr>
            <p:ph type="body" sz="quarter" idx="10"/>
          </p:nvPr>
        </p:nvSpPr>
        <p:spPr/>
        <p:txBody>
          <a:bodyPr/>
          <a:lstStyle/>
          <a:p>
            <a:r>
              <a:rPr lang="en-US" dirty="0"/>
              <a:t>Game Context</a:t>
            </a:r>
          </a:p>
        </p:txBody>
      </p:sp>
      <p:sp>
        <p:nvSpPr>
          <p:cNvPr id="4" name="Text Placeholder 2">
            <a:extLst>
              <a:ext uri="{FF2B5EF4-FFF2-40B4-BE49-F238E27FC236}">
                <a16:creationId xmlns:a16="http://schemas.microsoft.com/office/drawing/2014/main" id="{168A15AB-72A8-2BB7-C4CC-F9C89CBF6696}"/>
              </a:ext>
            </a:extLst>
          </p:cNvPr>
          <p:cNvSpPr txBox="1">
            <a:spLocks/>
          </p:cNvSpPr>
          <p:nvPr/>
        </p:nvSpPr>
        <p:spPr>
          <a:xfrm>
            <a:off x="272092" y="2283718"/>
            <a:ext cx="8599815" cy="1008112"/>
          </a:xfrm>
          <a:prstGeom prst="rect">
            <a:avLst/>
          </a:prstGeom>
        </p:spPr>
        <p:txBody>
          <a:bodyPr anchor="ctr"/>
          <a:lstStyle>
            <a:lvl1pPr marL="0" indent="0" algn="ctr" defTabSz="914400" rtl="0" eaLnBrk="1" latinLnBrk="1" hangingPunct="1">
              <a:spcBef>
                <a:spcPct val="20000"/>
              </a:spcBef>
              <a:buFont typeface="Arial" pitchFamily="34" charset="0"/>
              <a:buNone/>
              <a:defRPr sz="1200" b="0" kern="1200" baseline="0">
                <a:solidFill>
                  <a:schemeClr val="bg1"/>
                </a:solidFill>
                <a:latin typeface="+mn-lt"/>
                <a:ea typeface="+mn-ea"/>
                <a:cs typeface="Arial" pitchFamily="34" charset="0"/>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algn="l"/>
            <a:r>
              <a:rPr lang="en-US" sz="1100" dirty="0"/>
              <a:t>the </a:t>
            </a:r>
            <a:r>
              <a:rPr lang="en-US" sz="1100" dirty="0" err="1"/>
              <a:t>GameContext</a:t>
            </a:r>
            <a:r>
              <a:rPr lang="en-US" sz="1100" dirty="0"/>
              <a:t> class provides functionality for managing the game state, setting up the game, and saving/loading game data.</a:t>
            </a:r>
          </a:p>
          <a:p>
            <a:pPr algn="l"/>
            <a:endParaRPr lang="en-US" sz="1100" dirty="0"/>
          </a:p>
          <a:p>
            <a:pPr algn="l"/>
            <a:r>
              <a:rPr lang="en-US" sz="1100" dirty="0"/>
              <a:t>The </a:t>
            </a:r>
            <a:r>
              <a:rPr lang="en-US" sz="1100" dirty="0" err="1"/>
              <a:t>GameContext</a:t>
            </a:r>
            <a:r>
              <a:rPr lang="en-US" sz="1100" dirty="0"/>
              <a:t> class is responsible for saving and loading game data, setting up the game, and starting the game.</a:t>
            </a:r>
          </a:p>
          <a:p>
            <a:pPr algn="l"/>
            <a:r>
              <a:rPr lang="en-US" sz="1100" dirty="0"/>
              <a:t>The class contains instance variables such as </a:t>
            </a:r>
            <a:r>
              <a:rPr lang="en-US" sz="1100" dirty="0" err="1"/>
              <a:t>d_gameState</a:t>
            </a:r>
            <a:r>
              <a:rPr lang="en-US" sz="1100" dirty="0"/>
              <a:t>, </a:t>
            </a:r>
            <a:r>
              <a:rPr lang="en-US" sz="1100" dirty="0" err="1"/>
              <a:t>d_playerController</a:t>
            </a:r>
            <a:r>
              <a:rPr lang="en-US" sz="1100" dirty="0"/>
              <a:t>, </a:t>
            </a:r>
            <a:r>
              <a:rPr lang="en-US" sz="1100" dirty="0" err="1"/>
              <a:t>d_mapController</a:t>
            </a:r>
            <a:r>
              <a:rPr lang="en-US" sz="1100" dirty="0"/>
              <a:t>, </a:t>
            </a:r>
            <a:r>
              <a:rPr lang="en-US" sz="1100" dirty="0" err="1"/>
              <a:t>d_countryController</a:t>
            </a:r>
            <a:r>
              <a:rPr lang="en-US" sz="1100" dirty="0"/>
              <a:t>, and </a:t>
            </a:r>
            <a:br>
              <a:rPr lang="en-US" sz="1100" dirty="0"/>
            </a:br>
            <a:r>
              <a:rPr lang="en-US" sz="1100" dirty="0" err="1"/>
              <a:t>d_gameEngine</a:t>
            </a:r>
            <a:r>
              <a:rPr lang="en-US" sz="1100" dirty="0"/>
              <a:t>, which are used to manage the game state and control the game flow.</a:t>
            </a:r>
          </a:p>
          <a:p>
            <a:pPr algn="l"/>
            <a:r>
              <a:rPr lang="en-US" sz="1100" dirty="0"/>
              <a:t>The class has multiple constructors, each serving a different purpose. Some constructors take parameters such as </a:t>
            </a:r>
            <a:r>
              <a:rPr lang="en-US" sz="1100" dirty="0" err="1"/>
              <a:t>d_gameState</a:t>
            </a:r>
            <a:r>
              <a:rPr lang="en-US" sz="1100" dirty="0"/>
              <a:t> and </a:t>
            </a:r>
            <a:br>
              <a:rPr lang="en-US" sz="1100" dirty="0"/>
            </a:br>
            <a:r>
              <a:rPr lang="en-US" sz="1100" dirty="0" err="1"/>
              <a:t>d_gameEngine</a:t>
            </a:r>
            <a:r>
              <a:rPr lang="en-US" sz="1100" dirty="0"/>
              <a:t>, while others initialize the instance variables with default values.</a:t>
            </a:r>
          </a:p>
          <a:p>
            <a:pPr algn="l"/>
            <a:r>
              <a:rPr lang="en-US" sz="1100" dirty="0"/>
              <a:t>The setup method is used to configure the game by loading a map, setting up player behaviors, and assigning countries. It is primarily </a:t>
            </a:r>
            <a:br>
              <a:rPr lang="en-US" sz="1100" dirty="0"/>
            </a:br>
            <a:r>
              <a:rPr lang="en-US" sz="1100" dirty="0"/>
              <a:t>used in tournament mode.</a:t>
            </a:r>
          </a:p>
          <a:p>
            <a:pPr algn="l"/>
            <a:r>
              <a:rPr lang="en-US" sz="1100" dirty="0"/>
              <a:t>The </a:t>
            </a:r>
            <a:r>
              <a:rPr lang="en-US" sz="1100" dirty="0" err="1"/>
              <a:t>startGame</a:t>
            </a:r>
            <a:r>
              <a:rPr lang="en-US" sz="1100" dirty="0"/>
              <a:t> method initiates the game by resetting execution counts, setting the game phase to issuing deploy orders, and starting </a:t>
            </a:r>
            <a:br>
              <a:rPr lang="en-US" sz="1100" dirty="0"/>
            </a:br>
            <a:r>
              <a:rPr lang="en-US" sz="1100" dirty="0"/>
              <a:t>the main game loop.</a:t>
            </a:r>
          </a:p>
          <a:p>
            <a:pPr algn="l"/>
            <a:r>
              <a:rPr lang="en-US" sz="1100" dirty="0"/>
              <a:t>The class also includes methods for saving and loading the game context to/from a file using serialization.</a:t>
            </a:r>
          </a:p>
          <a:p>
            <a:pPr algn="l"/>
            <a:r>
              <a:rPr lang="en-US" sz="1100" dirty="0"/>
              <a:t>The main method demonstrates the usage of the </a:t>
            </a:r>
            <a:r>
              <a:rPr lang="en-US" sz="1100" dirty="0" err="1"/>
              <a:t>GameContext</a:t>
            </a:r>
            <a:r>
              <a:rPr lang="en-US" sz="1100" dirty="0"/>
              <a:t> class by creating an instance, setting up the game, and saving/loading</a:t>
            </a:r>
            <a:br>
              <a:rPr lang="en-US" sz="1100" dirty="0"/>
            </a:br>
            <a:r>
              <a:rPr lang="en-US" sz="1100" dirty="0"/>
              <a:t> the game context.</a:t>
            </a:r>
          </a:p>
        </p:txBody>
      </p:sp>
    </p:spTree>
    <p:extLst>
      <p:ext uri="{BB962C8B-B14F-4D97-AF65-F5344CB8AC3E}">
        <p14:creationId xmlns:p14="http://schemas.microsoft.com/office/powerpoint/2010/main" val="42396468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720B98B-5649-E78E-7933-565747AC3579}"/>
              </a:ext>
            </a:extLst>
          </p:cNvPr>
          <p:cNvSpPr>
            <a:spLocks noGrp="1"/>
          </p:cNvSpPr>
          <p:nvPr>
            <p:ph type="body" sz="quarter" idx="10"/>
          </p:nvPr>
        </p:nvSpPr>
        <p:spPr/>
        <p:txBody>
          <a:bodyPr/>
          <a:lstStyle/>
          <a:p>
            <a:r>
              <a:rPr lang="en-US" dirty="0"/>
              <a:t>Order</a:t>
            </a:r>
          </a:p>
        </p:txBody>
      </p:sp>
      <p:sp>
        <p:nvSpPr>
          <p:cNvPr id="4" name="Text Placeholder 2">
            <a:extLst>
              <a:ext uri="{FF2B5EF4-FFF2-40B4-BE49-F238E27FC236}">
                <a16:creationId xmlns:a16="http://schemas.microsoft.com/office/drawing/2014/main" id="{168A15AB-72A8-2BB7-C4CC-F9C89CBF6696}"/>
              </a:ext>
            </a:extLst>
          </p:cNvPr>
          <p:cNvSpPr txBox="1">
            <a:spLocks/>
          </p:cNvSpPr>
          <p:nvPr/>
        </p:nvSpPr>
        <p:spPr>
          <a:xfrm>
            <a:off x="323528" y="2211710"/>
            <a:ext cx="8599815" cy="1008112"/>
          </a:xfrm>
          <a:prstGeom prst="rect">
            <a:avLst/>
          </a:prstGeom>
        </p:spPr>
        <p:txBody>
          <a:bodyPr anchor="ctr"/>
          <a:lstStyle>
            <a:lvl1pPr marL="0" indent="0" algn="ctr" defTabSz="914400" rtl="0" eaLnBrk="1" latinLnBrk="1" hangingPunct="1">
              <a:spcBef>
                <a:spcPct val="20000"/>
              </a:spcBef>
              <a:buFont typeface="Arial" pitchFamily="34" charset="0"/>
              <a:buNone/>
              <a:defRPr sz="1200" b="0" kern="1200" baseline="0">
                <a:solidFill>
                  <a:schemeClr val="bg1"/>
                </a:solidFill>
                <a:latin typeface="+mn-lt"/>
                <a:ea typeface="+mn-ea"/>
                <a:cs typeface="Arial" pitchFamily="34" charset="0"/>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algn="l"/>
            <a:r>
              <a:rPr lang="en-US" sz="1100" dirty="0"/>
              <a:t>The Order class serves as a base class for different order types in a game. </a:t>
            </a:r>
          </a:p>
          <a:p>
            <a:pPr algn="l"/>
            <a:r>
              <a:rPr lang="en-US" sz="1100" dirty="0"/>
              <a:t>It provides common functionality and requires subclasses to implement order-specific execution and </a:t>
            </a:r>
            <a:br>
              <a:rPr lang="en-US" sz="1100" dirty="0"/>
            </a:br>
            <a:r>
              <a:rPr lang="en-US" sz="1100" dirty="0"/>
              <a:t>validation.</a:t>
            </a:r>
          </a:p>
          <a:p>
            <a:pPr algn="l"/>
            <a:r>
              <a:rPr lang="en-US" sz="1100" dirty="0"/>
              <a:t>The class has two instance variables:</a:t>
            </a:r>
          </a:p>
          <a:p>
            <a:pPr algn="l"/>
            <a:endParaRPr lang="en-US" sz="1100" dirty="0"/>
          </a:p>
          <a:p>
            <a:pPr algn="l"/>
            <a:r>
              <a:rPr lang="en-US" sz="1100" dirty="0" err="1"/>
              <a:t>d_gameState</a:t>
            </a:r>
            <a:r>
              <a:rPr lang="en-US" sz="1100" dirty="0"/>
              <a:t> of type </a:t>
            </a:r>
            <a:r>
              <a:rPr lang="en-US" sz="1100" dirty="0" err="1"/>
              <a:t>GameState</a:t>
            </a:r>
            <a:r>
              <a:rPr lang="en-US" sz="1100" dirty="0"/>
              <a:t>, which represents the game state associated with the order.</a:t>
            </a:r>
          </a:p>
          <a:p>
            <a:pPr algn="l"/>
            <a:r>
              <a:rPr lang="en-US" sz="1100" dirty="0" err="1"/>
              <a:t>d_owner</a:t>
            </a:r>
            <a:r>
              <a:rPr lang="en-US" sz="1100" dirty="0"/>
              <a:t> of type Player, which represents the player who owns the order.</a:t>
            </a:r>
          </a:p>
          <a:p>
            <a:pPr algn="l"/>
            <a:r>
              <a:rPr lang="en-US" sz="1100" dirty="0"/>
              <a:t>The constructor Order is a parameterized constructor that initializes the Order object. It takes a </a:t>
            </a:r>
            <a:r>
              <a:rPr lang="en-US" sz="1100" dirty="0" err="1"/>
              <a:t>GameState</a:t>
            </a:r>
            <a:r>
              <a:rPr lang="en-US" sz="1100" dirty="0"/>
              <a:t> object and a Player object as parameters. It assigns the values of the parameters to the corresponding instance variables. The constructor is marked as protected, </a:t>
            </a:r>
            <a:br>
              <a:rPr lang="en-US" sz="1100" dirty="0"/>
            </a:br>
            <a:r>
              <a:rPr lang="en-US" sz="1100" dirty="0"/>
              <a:t>indicating that it can only be called by subclasses.</a:t>
            </a:r>
          </a:p>
          <a:p>
            <a:pPr algn="l"/>
            <a:endParaRPr lang="en-US" sz="1100" dirty="0"/>
          </a:p>
          <a:p>
            <a:pPr algn="l"/>
            <a:r>
              <a:rPr lang="en-US" sz="1100" dirty="0"/>
              <a:t>The private no-argument constructor Order is used to prevent the creation of an Order object without a game state or owner. It sets the </a:t>
            </a:r>
            <a:br>
              <a:rPr lang="en-US" sz="1100" dirty="0"/>
            </a:br>
            <a:r>
              <a:rPr lang="en-US" sz="1100" dirty="0"/>
              <a:t>game state and owner variables to null.</a:t>
            </a:r>
          </a:p>
          <a:p>
            <a:pPr algn="l"/>
            <a:endParaRPr lang="en-US" sz="1100" dirty="0"/>
          </a:p>
          <a:p>
            <a:pPr algn="l"/>
            <a:r>
              <a:rPr lang="en-US" sz="1100" dirty="0"/>
              <a:t>The execute() method is an abstract method that must be overridden by subclasses. It represents the execution of the order and does </a:t>
            </a:r>
            <a:br>
              <a:rPr lang="en-US" sz="1100" dirty="0"/>
            </a:br>
            <a:r>
              <a:rPr lang="en-US" sz="1100" dirty="0"/>
              <a:t>not have an implementation in the Order class itself.</a:t>
            </a:r>
          </a:p>
          <a:p>
            <a:pPr algn="l"/>
            <a:endParaRPr lang="en-US" sz="1100" dirty="0"/>
          </a:p>
          <a:p>
            <a:pPr algn="l"/>
            <a:r>
              <a:rPr lang="en-US" sz="1100" dirty="0"/>
              <a:t>The validate() method is an abstract method that must be overridden by subclasses. It represents the validation of the order and does not have an implementation in the Order class itself.</a:t>
            </a:r>
          </a:p>
        </p:txBody>
      </p:sp>
    </p:spTree>
    <p:extLst>
      <p:ext uri="{BB962C8B-B14F-4D97-AF65-F5344CB8AC3E}">
        <p14:creationId xmlns:p14="http://schemas.microsoft.com/office/powerpoint/2010/main" val="36334989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720B98B-5649-E78E-7933-565747AC3579}"/>
              </a:ext>
            </a:extLst>
          </p:cNvPr>
          <p:cNvSpPr>
            <a:spLocks noGrp="1"/>
          </p:cNvSpPr>
          <p:nvPr>
            <p:ph type="body" sz="quarter" idx="10"/>
          </p:nvPr>
        </p:nvSpPr>
        <p:spPr/>
        <p:txBody>
          <a:bodyPr/>
          <a:lstStyle/>
          <a:p>
            <a:r>
              <a:rPr lang="en-US" dirty="0"/>
              <a:t>Deploy Order</a:t>
            </a:r>
          </a:p>
        </p:txBody>
      </p:sp>
      <p:sp>
        <p:nvSpPr>
          <p:cNvPr id="4" name="Text Placeholder 2">
            <a:extLst>
              <a:ext uri="{FF2B5EF4-FFF2-40B4-BE49-F238E27FC236}">
                <a16:creationId xmlns:a16="http://schemas.microsoft.com/office/drawing/2014/main" id="{168A15AB-72A8-2BB7-C4CC-F9C89CBF6696}"/>
              </a:ext>
            </a:extLst>
          </p:cNvPr>
          <p:cNvSpPr txBox="1">
            <a:spLocks/>
          </p:cNvSpPr>
          <p:nvPr/>
        </p:nvSpPr>
        <p:spPr>
          <a:xfrm>
            <a:off x="395536" y="1923678"/>
            <a:ext cx="8599815" cy="1008112"/>
          </a:xfrm>
          <a:prstGeom prst="rect">
            <a:avLst/>
          </a:prstGeom>
        </p:spPr>
        <p:txBody>
          <a:bodyPr anchor="ctr"/>
          <a:lstStyle>
            <a:lvl1pPr marL="0" indent="0" algn="ctr" defTabSz="914400" rtl="0" eaLnBrk="1" latinLnBrk="1" hangingPunct="1">
              <a:spcBef>
                <a:spcPct val="20000"/>
              </a:spcBef>
              <a:buFont typeface="Arial" pitchFamily="34" charset="0"/>
              <a:buNone/>
              <a:defRPr sz="1200" b="0" kern="1200" baseline="0">
                <a:solidFill>
                  <a:schemeClr val="bg1"/>
                </a:solidFill>
                <a:latin typeface="+mn-lt"/>
                <a:ea typeface="+mn-ea"/>
                <a:cs typeface="Arial" pitchFamily="34" charset="0"/>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sz="1400" dirty="0"/>
              <a:t>The </a:t>
            </a:r>
            <a:r>
              <a:rPr lang="en-US" sz="1400" dirty="0" err="1"/>
              <a:t>DeployOrder</a:t>
            </a:r>
            <a:r>
              <a:rPr lang="en-US" sz="1400" dirty="0"/>
              <a:t> class represents a specific type of order where reinforcements are deployed to a country owned by a player. </a:t>
            </a:r>
          </a:p>
          <a:p>
            <a:endParaRPr lang="en-US" sz="1400" dirty="0"/>
          </a:p>
          <a:p>
            <a:r>
              <a:rPr lang="en-US" sz="1400" dirty="0"/>
              <a:t>It extends the base Order class and provides its own implementation of the execute() and </a:t>
            </a:r>
            <a:r>
              <a:rPr lang="en-US" sz="1400" dirty="0" err="1"/>
              <a:t>toString</a:t>
            </a:r>
            <a:r>
              <a:rPr lang="en-US" sz="1400" dirty="0"/>
              <a:t>() </a:t>
            </a:r>
            <a:br>
              <a:rPr lang="en-US" sz="1400" dirty="0"/>
            </a:br>
            <a:r>
              <a:rPr lang="en-US" sz="1400" dirty="0"/>
              <a:t>methods.</a:t>
            </a:r>
          </a:p>
          <a:p>
            <a:endParaRPr lang="en-US" sz="1400" dirty="0"/>
          </a:p>
          <a:p>
            <a:r>
              <a:rPr lang="en-US" sz="1400" dirty="0"/>
              <a:t>All the details are explained in the bulid1 document.</a:t>
            </a:r>
          </a:p>
          <a:p>
            <a:endParaRPr lang="en-US" sz="1400" dirty="0"/>
          </a:p>
        </p:txBody>
      </p:sp>
    </p:spTree>
    <p:extLst>
      <p:ext uri="{BB962C8B-B14F-4D97-AF65-F5344CB8AC3E}">
        <p14:creationId xmlns:p14="http://schemas.microsoft.com/office/powerpoint/2010/main" val="18464869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720B98B-5649-E78E-7933-565747AC3579}"/>
              </a:ext>
            </a:extLst>
          </p:cNvPr>
          <p:cNvSpPr>
            <a:spLocks noGrp="1"/>
          </p:cNvSpPr>
          <p:nvPr>
            <p:ph type="body" sz="quarter" idx="10"/>
          </p:nvPr>
        </p:nvSpPr>
        <p:spPr/>
        <p:txBody>
          <a:bodyPr/>
          <a:lstStyle/>
          <a:p>
            <a:r>
              <a:rPr lang="en-US" dirty="0"/>
              <a:t>Advance Order</a:t>
            </a:r>
          </a:p>
        </p:txBody>
      </p:sp>
      <p:sp>
        <p:nvSpPr>
          <p:cNvPr id="4" name="Text Placeholder 2">
            <a:extLst>
              <a:ext uri="{FF2B5EF4-FFF2-40B4-BE49-F238E27FC236}">
                <a16:creationId xmlns:a16="http://schemas.microsoft.com/office/drawing/2014/main" id="{168A15AB-72A8-2BB7-C4CC-F9C89CBF6696}"/>
              </a:ext>
            </a:extLst>
          </p:cNvPr>
          <p:cNvSpPr txBox="1">
            <a:spLocks/>
          </p:cNvSpPr>
          <p:nvPr/>
        </p:nvSpPr>
        <p:spPr>
          <a:xfrm>
            <a:off x="272092" y="2355726"/>
            <a:ext cx="8599815" cy="1008112"/>
          </a:xfrm>
          <a:prstGeom prst="rect">
            <a:avLst/>
          </a:prstGeom>
        </p:spPr>
        <p:txBody>
          <a:bodyPr anchor="ctr"/>
          <a:lstStyle>
            <a:lvl1pPr marL="0" indent="0" algn="ctr" defTabSz="914400" rtl="0" eaLnBrk="1" latinLnBrk="1" hangingPunct="1">
              <a:spcBef>
                <a:spcPct val="20000"/>
              </a:spcBef>
              <a:buFont typeface="Arial" pitchFamily="34" charset="0"/>
              <a:buNone/>
              <a:defRPr sz="1200" b="0" kern="1200" baseline="0">
                <a:solidFill>
                  <a:schemeClr val="bg1"/>
                </a:solidFill>
                <a:latin typeface="+mn-lt"/>
                <a:ea typeface="+mn-ea"/>
                <a:cs typeface="Arial" pitchFamily="34" charset="0"/>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algn="l"/>
            <a:endParaRPr lang="en-US" sz="1400" dirty="0"/>
          </a:p>
          <a:p>
            <a:pPr algn="l"/>
            <a:r>
              <a:rPr lang="en-US" sz="1400" dirty="0"/>
              <a:t>The `</a:t>
            </a:r>
            <a:r>
              <a:rPr lang="en-US" sz="1400" dirty="0" err="1"/>
              <a:t>AdvanceOrder</a:t>
            </a:r>
            <a:r>
              <a:rPr lang="en-US" sz="1400" dirty="0"/>
              <a:t>` class represents an order to advance reinforcements from one country to another in a game.</a:t>
            </a:r>
          </a:p>
          <a:p>
            <a:pPr algn="l"/>
            <a:endParaRPr lang="en-US" sz="1400" dirty="0"/>
          </a:p>
          <a:p>
            <a:pPr algn="l"/>
            <a:r>
              <a:rPr lang="en-US" sz="1400" dirty="0"/>
              <a:t>- The class has several instance variables:</a:t>
            </a:r>
          </a:p>
          <a:p>
            <a:pPr algn="l"/>
            <a:r>
              <a:rPr lang="en-US" sz="1400" dirty="0"/>
              <a:t>  `</a:t>
            </a:r>
            <a:r>
              <a:rPr lang="en-US" sz="1400" dirty="0" err="1"/>
              <a:t>d_countryAttackerId</a:t>
            </a:r>
            <a:r>
              <a:rPr lang="en-US" sz="1400" dirty="0"/>
              <a:t>`: An integer representing the ID of the attacking country.</a:t>
            </a:r>
          </a:p>
          <a:p>
            <a:pPr algn="l"/>
            <a:r>
              <a:rPr lang="en-US" sz="1400" dirty="0"/>
              <a:t>  `</a:t>
            </a:r>
            <a:r>
              <a:rPr lang="en-US" sz="1400" dirty="0" err="1"/>
              <a:t>d_countryDefenderId</a:t>
            </a:r>
            <a:r>
              <a:rPr lang="en-US" sz="1400" dirty="0"/>
              <a:t>`: An integer representing the ID of the defending country.</a:t>
            </a:r>
          </a:p>
          <a:p>
            <a:pPr algn="l"/>
            <a:r>
              <a:rPr lang="en-US" sz="1400" dirty="0"/>
              <a:t>  `</a:t>
            </a:r>
            <a:r>
              <a:rPr lang="en-US" sz="1400" dirty="0" err="1"/>
              <a:t>d_numReinforcements</a:t>
            </a:r>
            <a:r>
              <a:rPr lang="en-US" sz="1400" dirty="0"/>
              <a:t>`: An integer representing the number of reinforcements to be advanced.</a:t>
            </a:r>
          </a:p>
          <a:p>
            <a:pPr algn="l"/>
            <a:endParaRPr lang="en-US" sz="1400" dirty="0"/>
          </a:p>
          <a:p>
            <a:pPr algn="l"/>
            <a:r>
              <a:rPr lang="en-US" sz="1400" dirty="0"/>
              <a:t>- The class defines two constants:</a:t>
            </a:r>
          </a:p>
          <a:p>
            <a:pPr algn="l"/>
            <a:r>
              <a:rPr lang="en-US" sz="1400" dirty="0"/>
              <a:t>  `ATTACKER_BEING_KILLED`: A constant representing the probability of an attacker being killed during a battle.</a:t>
            </a:r>
          </a:p>
          <a:p>
            <a:pPr algn="l"/>
            <a:r>
              <a:rPr lang="en-US" sz="1400" dirty="0"/>
              <a:t>  `DEFENDER_BEING_KILLED`: A constant representing the probability of a defender being killed during a battle.</a:t>
            </a:r>
          </a:p>
          <a:p>
            <a:pPr algn="l"/>
            <a:endParaRPr lang="en-US" sz="1400" dirty="0"/>
          </a:p>
        </p:txBody>
      </p:sp>
    </p:spTree>
    <p:extLst>
      <p:ext uri="{BB962C8B-B14F-4D97-AF65-F5344CB8AC3E}">
        <p14:creationId xmlns:p14="http://schemas.microsoft.com/office/powerpoint/2010/main" val="38175743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720B98B-5649-E78E-7933-565747AC3579}"/>
              </a:ext>
            </a:extLst>
          </p:cNvPr>
          <p:cNvSpPr>
            <a:spLocks noGrp="1"/>
          </p:cNvSpPr>
          <p:nvPr>
            <p:ph type="body" sz="quarter" idx="10"/>
          </p:nvPr>
        </p:nvSpPr>
        <p:spPr/>
        <p:txBody>
          <a:bodyPr/>
          <a:lstStyle/>
          <a:p>
            <a:r>
              <a:rPr lang="en-US" dirty="0"/>
              <a:t>Advance Order(Cont.)</a:t>
            </a:r>
          </a:p>
        </p:txBody>
      </p:sp>
      <p:sp>
        <p:nvSpPr>
          <p:cNvPr id="4" name="Text Placeholder 2">
            <a:extLst>
              <a:ext uri="{FF2B5EF4-FFF2-40B4-BE49-F238E27FC236}">
                <a16:creationId xmlns:a16="http://schemas.microsoft.com/office/drawing/2014/main" id="{168A15AB-72A8-2BB7-C4CC-F9C89CBF6696}"/>
              </a:ext>
            </a:extLst>
          </p:cNvPr>
          <p:cNvSpPr txBox="1">
            <a:spLocks/>
          </p:cNvSpPr>
          <p:nvPr/>
        </p:nvSpPr>
        <p:spPr>
          <a:xfrm>
            <a:off x="272092" y="2355726"/>
            <a:ext cx="8599815" cy="1008112"/>
          </a:xfrm>
          <a:prstGeom prst="rect">
            <a:avLst/>
          </a:prstGeom>
        </p:spPr>
        <p:txBody>
          <a:bodyPr anchor="ctr"/>
          <a:lstStyle>
            <a:lvl1pPr marL="0" indent="0" algn="ctr" defTabSz="914400" rtl="0" eaLnBrk="1" latinLnBrk="1" hangingPunct="1">
              <a:spcBef>
                <a:spcPct val="20000"/>
              </a:spcBef>
              <a:buFont typeface="Arial" pitchFamily="34" charset="0"/>
              <a:buNone/>
              <a:defRPr sz="1200" b="0" kern="1200" baseline="0">
                <a:solidFill>
                  <a:schemeClr val="bg1"/>
                </a:solidFill>
                <a:latin typeface="+mn-lt"/>
                <a:ea typeface="+mn-ea"/>
                <a:cs typeface="Arial" pitchFamily="34" charset="0"/>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algn="l"/>
            <a:r>
              <a:rPr lang="en-US" sz="1100" dirty="0"/>
              <a:t>The constructor </a:t>
            </a:r>
            <a:r>
              <a:rPr lang="en-US" sz="1100" dirty="0" err="1"/>
              <a:t>AdvanceOrder</a:t>
            </a:r>
            <a:r>
              <a:rPr lang="en-US" sz="1100" dirty="0"/>
              <a:t> initializes the </a:t>
            </a:r>
            <a:r>
              <a:rPr lang="en-US" sz="1100" dirty="0" err="1"/>
              <a:t>AdvanceOrder</a:t>
            </a:r>
            <a:r>
              <a:rPr lang="en-US" sz="1100" dirty="0"/>
              <a:t> object. It takes a </a:t>
            </a:r>
            <a:r>
              <a:rPr lang="en-US" sz="1100" dirty="0" err="1"/>
              <a:t>GameState</a:t>
            </a:r>
            <a:r>
              <a:rPr lang="en-US" sz="1100" dirty="0"/>
              <a:t> object, a Player object (the owner of the order), the IDs of the attacking and defending countries, and the number of reinforcements as parameters. The constructor calls the superclass constructor (Order) and assigns values to the instance variables. It then calls the validate() method to check the validity of the order.</a:t>
            </a:r>
          </a:p>
          <a:p>
            <a:pPr algn="l"/>
            <a:endParaRPr lang="en-US" sz="1100" dirty="0"/>
          </a:p>
          <a:p>
            <a:pPr algn="l"/>
            <a:r>
              <a:rPr lang="en-US" sz="1100" dirty="0"/>
              <a:t>The execute() method is overridden from the superclass. It performs the execution of the advance order. It retrieves the Country objects corresponding to the attacker and defender countries from the </a:t>
            </a:r>
            <a:r>
              <a:rPr lang="en-US" sz="1100" dirty="0" err="1"/>
              <a:t>GameState</a:t>
            </a:r>
            <a:r>
              <a:rPr lang="en-US" sz="1100" dirty="0"/>
              <a:t>. If the defender country is owned by the attacker, the method </a:t>
            </a:r>
            <a:br>
              <a:rPr lang="en-US" sz="1100" dirty="0"/>
            </a:br>
            <a:r>
              <a:rPr lang="en-US" sz="1100" dirty="0"/>
              <a:t>increases the number of reinforcements in the defender country and decreases the number of reinforcements in the attacker country. </a:t>
            </a:r>
            <a:br>
              <a:rPr lang="en-US" sz="1100" dirty="0"/>
            </a:br>
            <a:r>
              <a:rPr lang="en-US" sz="1100" dirty="0"/>
              <a:t>Otherwise, a battle occurs between the attacker and defender. The number of defending and attacking reinforcements are determined </a:t>
            </a:r>
            <a:br>
              <a:rPr lang="en-US" sz="1100" dirty="0"/>
            </a:br>
            <a:r>
              <a:rPr lang="en-US" sz="1100" dirty="0"/>
              <a:t>based on the available reinforcements. Random numbers are generated to determine the number of casualties for both the attacker and defender. The number of reinforcements in the defender country is updated based on the casualties. If the defender country has no </a:t>
            </a:r>
            <a:br>
              <a:rPr lang="en-US" sz="1100" dirty="0"/>
            </a:br>
            <a:r>
              <a:rPr lang="en-US" sz="1100" dirty="0"/>
              <a:t>reinforcements left and the attacker has remaining reinforcements, the defender country is captured by the attacker, and some additional actions are performed. Otherwise, the number of reinforcements in the attacker country is updated based on the remaining </a:t>
            </a:r>
            <a:br>
              <a:rPr lang="en-US" sz="1100" dirty="0"/>
            </a:br>
            <a:r>
              <a:rPr lang="en-US" sz="1100" dirty="0"/>
              <a:t>reinforcements.</a:t>
            </a:r>
          </a:p>
          <a:p>
            <a:pPr algn="l"/>
            <a:endParaRPr lang="en-US" sz="1100" dirty="0"/>
          </a:p>
          <a:p>
            <a:pPr algn="l"/>
            <a:r>
              <a:rPr lang="en-US" sz="1100" dirty="0"/>
              <a:t>The validate() method is overridden from the superclass. It validates the advance order to ensure that it is valid. It checks various </a:t>
            </a:r>
            <a:br>
              <a:rPr lang="en-US" sz="1100" dirty="0"/>
            </a:br>
            <a:r>
              <a:rPr lang="en-US" sz="1100" dirty="0"/>
              <a:t>conditions, such as whether the attacking country is owned by the player, whether the countries are adjacent, whether the number of </a:t>
            </a:r>
            <a:br>
              <a:rPr lang="en-US" sz="1100" dirty="0"/>
            </a:br>
            <a:r>
              <a:rPr lang="en-US" sz="1100" dirty="0"/>
              <a:t>reinforcements is non-negative, whether the countries exist, and whether the player is negotiated with the defender's owner.</a:t>
            </a:r>
          </a:p>
          <a:p>
            <a:pPr algn="l"/>
            <a:endParaRPr lang="en-US" sz="1100" dirty="0"/>
          </a:p>
          <a:p>
            <a:pPr algn="l"/>
            <a:r>
              <a:rPr lang="en-US" sz="1100" dirty="0"/>
              <a:t>The </a:t>
            </a:r>
            <a:r>
              <a:rPr lang="en-US" sz="1100" dirty="0" err="1"/>
              <a:t>toString</a:t>
            </a:r>
            <a:r>
              <a:rPr lang="en-US" sz="1100" dirty="0"/>
              <a:t>() method is overridden from the superclass. It returns a string representation of the advance order, including the owner, the number of reinforcements, and the IDs of the attacker and defender countries.</a:t>
            </a:r>
          </a:p>
        </p:txBody>
      </p:sp>
    </p:spTree>
    <p:extLst>
      <p:ext uri="{BB962C8B-B14F-4D97-AF65-F5344CB8AC3E}">
        <p14:creationId xmlns:p14="http://schemas.microsoft.com/office/powerpoint/2010/main" val="38427520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txBox="1">
            <a:spLocks/>
          </p:cNvSpPr>
          <p:nvPr/>
        </p:nvSpPr>
        <p:spPr>
          <a:xfrm>
            <a:off x="3563888" y="3803"/>
            <a:ext cx="3600400" cy="576064"/>
          </a:xfrm>
          <a:prstGeom prst="rect">
            <a:avLst/>
          </a:prstGeom>
        </p:spPr>
        <p:txBody>
          <a:bodyPr anchor="ctr"/>
          <a:lstStyle>
            <a:lvl1pPr algn="ctr" defTabSz="914400" rtl="0" eaLnBrk="1" latinLnBrk="1" hangingPunct="1">
              <a:spcBef>
                <a:spcPct val="0"/>
              </a:spcBef>
              <a:buNone/>
              <a:defRPr sz="4400" kern="1200">
                <a:solidFill>
                  <a:schemeClr val="tx1"/>
                </a:solidFill>
                <a:latin typeface="+mj-lt"/>
                <a:ea typeface="+mj-ea"/>
                <a:cs typeface="+mj-cs"/>
              </a:defRPr>
            </a:lvl1pPr>
          </a:lstStyle>
          <a:p>
            <a:pPr algn="l"/>
            <a:r>
              <a:rPr lang="en-US" sz="3600" dirty="0">
                <a:solidFill>
                  <a:schemeClr val="bg1"/>
                </a:solidFill>
                <a:cs typeface="Arial" pitchFamily="34" charset="0"/>
              </a:rPr>
              <a:t>Agenda</a:t>
            </a:r>
          </a:p>
        </p:txBody>
      </p:sp>
      <p:sp>
        <p:nvSpPr>
          <p:cNvPr id="26" name="TextBox 25">
            <a:extLst>
              <a:ext uri="{FF2B5EF4-FFF2-40B4-BE49-F238E27FC236}">
                <a16:creationId xmlns:a16="http://schemas.microsoft.com/office/drawing/2014/main" id="{18B8F2A5-38F7-0366-BE42-13C0CA1D84DB}"/>
              </a:ext>
            </a:extLst>
          </p:cNvPr>
          <p:cNvSpPr txBox="1"/>
          <p:nvPr/>
        </p:nvSpPr>
        <p:spPr>
          <a:xfrm>
            <a:off x="5292080" y="915566"/>
            <a:ext cx="2664294" cy="3139321"/>
          </a:xfrm>
          <a:prstGeom prst="rect">
            <a:avLst/>
          </a:prstGeom>
          <a:noFill/>
        </p:spPr>
        <p:txBody>
          <a:bodyPr wrap="square" rtlCol="0">
            <a:spAutoFit/>
          </a:bodyPr>
          <a:lstStyle/>
          <a:p>
            <a:pPr marL="171450" indent="-171450">
              <a:buFont typeface="Arial" panose="020B0604020202020204" pitchFamily="34" charset="0"/>
              <a:buChar char="•"/>
            </a:pPr>
            <a:r>
              <a:rPr lang="en-US" sz="1100" dirty="0">
                <a:solidFill>
                  <a:schemeClr val="bg1"/>
                </a:solidFill>
              </a:rPr>
              <a:t>Phases</a:t>
            </a:r>
          </a:p>
          <a:p>
            <a:pPr marL="628650" lvl="1" indent="-171450">
              <a:buFont typeface="Arial" panose="020B0604020202020204" pitchFamily="34" charset="0"/>
              <a:buChar char="•"/>
            </a:pPr>
            <a:r>
              <a:rPr lang="en-US" sz="1100" dirty="0">
                <a:solidFill>
                  <a:schemeClr val="bg1"/>
                </a:solidFill>
              </a:rPr>
              <a:t>Phase</a:t>
            </a:r>
          </a:p>
          <a:p>
            <a:pPr marL="628650" lvl="1" indent="-171450">
              <a:buFont typeface="Arial" panose="020B0604020202020204" pitchFamily="34" charset="0"/>
              <a:buChar char="•"/>
            </a:pPr>
            <a:r>
              <a:rPr lang="en-US" sz="1100" dirty="0" err="1">
                <a:solidFill>
                  <a:schemeClr val="bg1"/>
                </a:solidFill>
              </a:rPr>
              <a:t>EditMapPhase</a:t>
            </a:r>
            <a:endParaRPr lang="en-US" sz="1100" dirty="0">
              <a:solidFill>
                <a:schemeClr val="bg1"/>
              </a:solidFill>
            </a:endParaRPr>
          </a:p>
          <a:p>
            <a:pPr marL="628650" lvl="1" indent="-171450">
              <a:buFont typeface="Arial" panose="020B0604020202020204" pitchFamily="34" charset="0"/>
              <a:buChar char="•"/>
            </a:pPr>
            <a:r>
              <a:rPr lang="en-US" sz="1100" dirty="0" err="1">
                <a:solidFill>
                  <a:schemeClr val="bg1"/>
                </a:solidFill>
              </a:rPr>
              <a:t>ExecuteOrderPhase</a:t>
            </a:r>
            <a:endParaRPr lang="en-US" sz="1100" dirty="0">
              <a:solidFill>
                <a:schemeClr val="bg1"/>
              </a:solidFill>
            </a:endParaRPr>
          </a:p>
          <a:p>
            <a:pPr marL="628650" lvl="1" indent="-171450">
              <a:buFont typeface="Arial" panose="020B0604020202020204" pitchFamily="34" charset="0"/>
              <a:buChar char="•"/>
            </a:pPr>
            <a:r>
              <a:rPr lang="en-US" sz="1100" dirty="0" err="1">
                <a:solidFill>
                  <a:schemeClr val="bg1"/>
                </a:solidFill>
              </a:rPr>
              <a:t>FinishPhase</a:t>
            </a:r>
            <a:endParaRPr lang="en-US" sz="1100" dirty="0">
              <a:solidFill>
                <a:schemeClr val="bg1"/>
              </a:solidFill>
            </a:endParaRPr>
          </a:p>
          <a:p>
            <a:pPr marL="628650" lvl="1" indent="-171450">
              <a:buFont typeface="Arial" panose="020B0604020202020204" pitchFamily="34" charset="0"/>
              <a:buChar char="•"/>
            </a:pPr>
            <a:r>
              <a:rPr lang="en-US" sz="1100" dirty="0" err="1">
                <a:solidFill>
                  <a:schemeClr val="bg1"/>
                </a:solidFill>
              </a:rPr>
              <a:t>IssueOrderPhase</a:t>
            </a:r>
            <a:endParaRPr lang="en-US" sz="1100" dirty="0">
              <a:solidFill>
                <a:schemeClr val="bg1"/>
              </a:solidFill>
            </a:endParaRPr>
          </a:p>
          <a:p>
            <a:pPr marL="628650" lvl="1" indent="-171450">
              <a:buFont typeface="Arial" panose="020B0604020202020204" pitchFamily="34" charset="0"/>
              <a:buChar char="•"/>
            </a:pPr>
            <a:r>
              <a:rPr lang="en-US" sz="1100" dirty="0" err="1">
                <a:solidFill>
                  <a:schemeClr val="bg1"/>
                </a:solidFill>
              </a:rPr>
              <a:t>StartUpPhase</a:t>
            </a:r>
            <a:endParaRPr lang="en-US" sz="1100" dirty="0">
              <a:solidFill>
                <a:schemeClr val="bg1"/>
              </a:solidFill>
            </a:endParaRPr>
          </a:p>
          <a:p>
            <a:pPr marL="628650" lvl="1" indent="-171450">
              <a:buFont typeface="Arial" panose="020B0604020202020204" pitchFamily="34" charset="0"/>
              <a:buChar char="•"/>
            </a:pPr>
            <a:r>
              <a:rPr lang="en-US" sz="1100" dirty="0">
                <a:solidFill>
                  <a:schemeClr val="bg1"/>
                </a:solidFill>
              </a:rPr>
              <a:t>Game Engine</a:t>
            </a:r>
          </a:p>
          <a:p>
            <a:pPr marL="171450" indent="-171450">
              <a:buFont typeface="Arial" panose="020B0604020202020204" pitchFamily="34" charset="0"/>
              <a:buChar char="•"/>
            </a:pPr>
            <a:r>
              <a:rPr lang="en-US" sz="1100" dirty="0">
                <a:solidFill>
                  <a:schemeClr val="bg1"/>
                </a:solidFill>
              </a:rPr>
              <a:t>View</a:t>
            </a:r>
          </a:p>
          <a:p>
            <a:pPr marL="628650" lvl="1" indent="-171450">
              <a:buFont typeface="Arial" panose="020B0604020202020204" pitchFamily="34" charset="0"/>
              <a:buChar char="•"/>
            </a:pPr>
            <a:r>
              <a:rPr lang="en-US" sz="1100" dirty="0" err="1">
                <a:solidFill>
                  <a:schemeClr val="bg1"/>
                </a:solidFill>
              </a:rPr>
              <a:t>FileLogObserver</a:t>
            </a:r>
            <a:endParaRPr lang="en-US" sz="1100" dirty="0">
              <a:solidFill>
                <a:schemeClr val="bg1"/>
              </a:solidFill>
            </a:endParaRPr>
          </a:p>
          <a:p>
            <a:pPr marL="628650" lvl="1" indent="-171450">
              <a:buFont typeface="Arial" panose="020B0604020202020204" pitchFamily="34" charset="0"/>
              <a:buChar char="•"/>
            </a:pPr>
            <a:r>
              <a:rPr lang="en-US" sz="1100" dirty="0">
                <a:solidFill>
                  <a:schemeClr val="bg1"/>
                </a:solidFill>
              </a:rPr>
              <a:t>Observer</a:t>
            </a:r>
          </a:p>
          <a:p>
            <a:pPr marL="171450" indent="-171450">
              <a:buFont typeface="Arial" panose="020B0604020202020204" pitchFamily="34" charset="0"/>
              <a:buChar char="•"/>
            </a:pPr>
            <a:r>
              <a:rPr lang="en-US" sz="1100" dirty="0">
                <a:solidFill>
                  <a:schemeClr val="bg1"/>
                </a:solidFill>
              </a:rPr>
              <a:t>App</a:t>
            </a:r>
          </a:p>
          <a:p>
            <a:pPr marL="171450" indent="-171450">
              <a:buFont typeface="Arial" panose="020B0604020202020204" pitchFamily="34" charset="0"/>
              <a:buChar char="•"/>
            </a:pPr>
            <a:r>
              <a:rPr lang="en-US" sz="1100" dirty="0">
                <a:solidFill>
                  <a:schemeClr val="bg1"/>
                </a:solidFill>
              </a:rPr>
              <a:t>Game Menu</a:t>
            </a:r>
          </a:p>
          <a:p>
            <a:pPr lvl="1"/>
            <a:endParaRPr lang="en-US" sz="1100" dirty="0">
              <a:solidFill>
                <a:schemeClr val="bg1"/>
              </a:solidFill>
            </a:endParaRPr>
          </a:p>
          <a:p>
            <a:pPr algn="l"/>
            <a:r>
              <a:rPr lang="en-US" sz="1100" dirty="0">
                <a:solidFill>
                  <a:schemeClr val="bg1"/>
                </a:solidFill>
              </a:rPr>
              <a:t>Test</a:t>
            </a:r>
          </a:p>
          <a:p>
            <a:r>
              <a:rPr lang="en-US" sz="1100" dirty="0">
                <a:solidFill>
                  <a:schemeClr val="bg1"/>
                </a:solidFill>
              </a:rPr>
              <a:t>GitHub Pictures</a:t>
            </a:r>
          </a:p>
          <a:p>
            <a:r>
              <a:rPr lang="en-US" sz="1100" dirty="0" err="1">
                <a:solidFill>
                  <a:schemeClr val="bg1"/>
                </a:solidFill>
              </a:rPr>
              <a:t>JavaDoc</a:t>
            </a:r>
            <a:r>
              <a:rPr lang="en-US" sz="1100" dirty="0">
                <a:solidFill>
                  <a:schemeClr val="bg1"/>
                </a:solidFill>
              </a:rPr>
              <a:t> Pictures</a:t>
            </a:r>
          </a:p>
          <a:p>
            <a:pPr marL="628650" lvl="1" indent="-171450">
              <a:buFont typeface="Arial" panose="020B0604020202020204" pitchFamily="34" charset="0"/>
              <a:buChar char="•"/>
            </a:pPr>
            <a:endParaRPr lang="en-US" sz="1100" dirty="0">
              <a:solidFill>
                <a:schemeClr val="bg1"/>
              </a:solidFill>
            </a:endParaRPr>
          </a:p>
        </p:txBody>
      </p:sp>
      <p:sp>
        <p:nvSpPr>
          <p:cNvPr id="4" name="TextBox 3">
            <a:extLst>
              <a:ext uri="{FF2B5EF4-FFF2-40B4-BE49-F238E27FC236}">
                <a16:creationId xmlns:a16="http://schemas.microsoft.com/office/drawing/2014/main" id="{FABD63D5-49E6-F293-C7B7-12126FC46894}"/>
              </a:ext>
            </a:extLst>
          </p:cNvPr>
          <p:cNvSpPr txBox="1"/>
          <p:nvPr/>
        </p:nvSpPr>
        <p:spPr>
          <a:xfrm>
            <a:off x="1979712" y="481785"/>
            <a:ext cx="2376264" cy="4154984"/>
          </a:xfrm>
          <a:prstGeom prst="rect">
            <a:avLst/>
          </a:prstGeom>
          <a:noFill/>
        </p:spPr>
        <p:txBody>
          <a:bodyPr wrap="square" rtlCol="0">
            <a:spAutoFit/>
          </a:bodyPr>
          <a:lstStyle/>
          <a:p>
            <a:pPr algn="l"/>
            <a:r>
              <a:rPr lang="en-US" sz="1100" dirty="0">
                <a:solidFill>
                  <a:schemeClr val="bg1"/>
                </a:solidFill>
              </a:rPr>
              <a:t>Code Architecture</a:t>
            </a:r>
          </a:p>
          <a:p>
            <a:pPr algn="l"/>
            <a:r>
              <a:rPr lang="en-US" sz="1100" dirty="0">
                <a:solidFill>
                  <a:schemeClr val="bg1"/>
                </a:solidFill>
              </a:rPr>
              <a:t>Code Explanation</a:t>
            </a:r>
          </a:p>
          <a:p>
            <a:pPr algn="l"/>
            <a:r>
              <a:rPr lang="en-US" sz="1100" dirty="0">
                <a:solidFill>
                  <a:schemeClr val="bg1"/>
                </a:solidFill>
              </a:rPr>
              <a:t>Project Structure</a:t>
            </a:r>
          </a:p>
          <a:p>
            <a:pPr algn="l"/>
            <a:r>
              <a:rPr lang="en-US" sz="1100" dirty="0">
                <a:solidFill>
                  <a:schemeClr val="bg1"/>
                </a:solidFill>
              </a:rPr>
              <a:t>Code</a:t>
            </a:r>
          </a:p>
          <a:p>
            <a:pPr marL="171450" indent="-171450" algn="l">
              <a:buFont typeface="Arial" panose="020B0604020202020204" pitchFamily="34" charset="0"/>
              <a:buChar char="•"/>
            </a:pPr>
            <a:r>
              <a:rPr lang="en-US" sz="1100" dirty="0">
                <a:solidFill>
                  <a:schemeClr val="bg1"/>
                </a:solidFill>
              </a:rPr>
              <a:t>Model</a:t>
            </a:r>
          </a:p>
          <a:p>
            <a:pPr marL="742950" lvl="1" indent="-285750">
              <a:buFont typeface="Arial" panose="020B0604020202020204" pitchFamily="34" charset="0"/>
              <a:buChar char="•"/>
            </a:pPr>
            <a:r>
              <a:rPr lang="en-US" sz="1100" dirty="0">
                <a:solidFill>
                  <a:schemeClr val="bg1"/>
                </a:solidFill>
              </a:rPr>
              <a:t>Player</a:t>
            </a:r>
          </a:p>
          <a:p>
            <a:pPr marL="742950" lvl="1" indent="-285750">
              <a:buFont typeface="Arial" panose="020B0604020202020204" pitchFamily="34" charset="0"/>
              <a:buChar char="•"/>
            </a:pPr>
            <a:r>
              <a:rPr lang="en-US" sz="1100" dirty="0">
                <a:solidFill>
                  <a:schemeClr val="bg1"/>
                </a:solidFill>
              </a:rPr>
              <a:t>Continent</a:t>
            </a:r>
          </a:p>
          <a:p>
            <a:pPr marL="742950" lvl="1" indent="-285750">
              <a:buFont typeface="Arial" panose="020B0604020202020204" pitchFamily="34" charset="0"/>
              <a:buChar char="•"/>
            </a:pPr>
            <a:r>
              <a:rPr lang="en-US" sz="1100" dirty="0">
                <a:solidFill>
                  <a:schemeClr val="bg1"/>
                </a:solidFill>
              </a:rPr>
              <a:t>Country</a:t>
            </a:r>
          </a:p>
          <a:p>
            <a:pPr marL="742950" lvl="1" indent="-285750">
              <a:buFont typeface="Arial" panose="020B0604020202020204" pitchFamily="34" charset="0"/>
              <a:buChar char="•"/>
            </a:pPr>
            <a:r>
              <a:rPr lang="en-US" sz="1100" dirty="0">
                <a:solidFill>
                  <a:schemeClr val="bg1"/>
                </a:solidFill>
              </a:rPr>
              <a:t>Game State</a:t>
            </a:r>
          </a:p>
          <a:p>
            <a:pPr marL="742950" lvl="1" indent="-285750">
              <a:buFont typeface="Arial" panose="020B0604020202020204" pitchFamily="34" charset="0"/>
              <a:buChar char="•"/>
            </a:pPr>
            <a:r>
              <a:rPr lang="en-US" sz="1100" dirty="0">
                <a:solidFill>
                  <a:schemeClr val="bg1"/>
                </a:solidFill>
              </a:rPr>
              <a:t>Orders</a:t>
            </a:r>
          </a:p>
          <a:p>
            <a:pPr marL="742950" lvl="1" indent="-285750">
              <a:buFont typeface="Arial" panose="020B0604020202020204" pitchFamily="34" charset="0"/>
              <a:buChar char="•"/>
            </a:pPr>
            <a:r>
              <a:rPr lang="en-US" sz="1100" dirty="0">
                <a:solidFill>
                  <a:schemeClr val="bg1"/>
                </a:solidFill>
              </a:rPr>
              <a:t>Card</a:t>
            </a:r>
          </a:p>
          <a:p>
            <a:pPr marL="742950" lvl="1" indent="-285750">
              <a:buFont typeface="Arial" panose="020B0604020202020204" pitchFamily="34" charset="0"/>
              <a:buChar char="•"/>
            </a:pPr>
            <a:r>
              <a:rPr lang="en-US" sz="1100" dirty="0" err="1">
                <a:solidFill>
                  <a:schemeClr val="bg1"/>
                </a:solidFill>
              </a:rPr>
              <a:t>LogEntryBuffer</a:t>
            </a:r>
            <a:endParaRPr lang="en-US" sz="1100" dirty="0">
              <a:solidFill>
                <a:schemeClr val="bg1"/>
              </a:solidFill>
            </a:endParaRPr>
          </a:p>
          <a:p>
            <a:pPr marL="742950" lvl="1" indent="-285750">
              <a:buFont typeface="Arial" panose="020B0604020202020204" pitchFamily="34" charset="0"/>
              <a:buChar char="•"/>
            </a:pPr>
            <a:r>
              <a:rPr lang="en-US" sz="1100" dirty="0">
                <a:solidFill>
                  <a:schemeClr val="bg1"/>
                </a:solidFill>
              </a:rPr>
              <a:t>Observable</a:t>
            </a:r>
          </a:p>
          <a:p>
            <a:pPr marL="171450" indent="-171450" algn="l">
              <a:buFont typeface="Arial" panose="020B0604020202020204" pitchFamily="34" charset="0"/>
              <a:buChar char="•"/>
            </a:pPr>
            <a:r>
              <a:rPr lang="en-US" sz="1100" dirty="0">
                <a:solidFill>
                  <a:schemeClr val="bg1"/>
                </a:solidFill>
              </a:rPr>
              <a:t>Controller</a:t>
            </a:r>
          </a:p>
          <a:p>
            <a:pPr marL="742950" lvl="1" indent="-285750">
              <a:buFont typeface="Arial" panose="020B0604020202020204" pitchFamily="34" charset="0"/>
              <a:buChar char="•"/>
            </a:pPr>
            <a:r>
              <a:rPr lang="en-US" sz="1100" dirty="0">
                <a:solidFill>
                  <a:schemeClr val="bg1"/>
                </a:solidFill>
              </a:rPr>
              <a:t>Command</a:t>
            </a:r>
          </a:p>
          <a:p>
            <a:pPr marL="742950" lvl="1" indent="-285750">
              <a:buFont typeface="Arial" panose="020B0604020202020204" pitchFamily="34" charset="0"/>
              <a:buChar char="•"/>
            </a:pPr>
            <a:r>
              <a:rPr lang="en-US" sz="1100" dirty="0">
                <a:solidFill>
                  <a:schemeClr val="bg1"/>
                </a:solidFill>
              </a:rPr>
              <a:t>Country Controller</a:t>
            </a:r>
          </a:p>
          <a:p>
            <a:pPr marL="742950" lvl="1" indent="-285750">
              <a:buFont typeface="Arial" panose="020B0604020202020204" pitchFamily="34" charset="0"/>
              <a:buChar char="•"/>
            </a:pPr>
            <a:r>
              <a:rPr lang="en-US" sz="1100" dirty="0">
                <a:solidFill>
                  <a:schemeClr val="bg1"/>
                </a:solidFill>
              </a:rPr>
              <a:t>Map Controller</a:t>
            </a:r>
          </a:p>
          <a:p>
            <a:pPr marL="742950" lvl="1" indent="-285750">
              <a:buFont typeface="Arial" panose="020B0604020202020204" pitchFamily="34" charset="0"/>
              <a:buChar char="•"/>
            </a:pPr>
            <a:r>
              <a:rPr lang="en-US" sz="1100" dirty="0">
                <a:solidFill>
                  <a:schemeClr val="bg1"/>
                </a:solidFill>
              </a:rPr>
              <a:t>Order Controller</a:t>
            </a:r>
          </a:p>
          <a:p>
            <a:pPr marL="742950" lvl="1" indent="-285750">
              <a:buFont typeface="Arial" panose="020B0604020202020204" pitchFamily="34" charset="0"/>
              <a:buChar char="•"/>
            </a:pPr>
            <a:r>
              <a:rPr lang="en-US" sz="1100" dirty="0">
                <a:solidFill>
                  <a:schemeClr val="bg1"/>
                </a:solidFill>
              </a:rPr>
              <a:t>Player Controller</a:t>
            </a:r>
          </a:p>
          <a:p>
            <a:pPr marL="171450" indent="-171450" algn="l">
              <a:buFont typeface="Arial" panose="020B0604020202020204" pitchFamily="34" charset="0"/>
              <a:buChar char="•"/>
            </a:pPr>
            <a:r>
              <a:rPr lang="en-US" sz="1100" dirty="0">
                <a:solidFill>
                  <a:schemeClr val="bg1"/>
                </a:solidFill>
              </a:rPr>
              <a:t>Services</a:t>
            </a:r>
          </a:p>
          <a:p>
            <a:pPr marL="742950" lvl="1" indent="-285750">
              <a:buFont typeface="Arial" panose="020B0604020202020204" pitchFamily="34" charset="0"/>
              <a:buChar char="•"/>
            </a:pPr>
            <a:r>
              <a:rPr lang="en-US" sz="1100" dirty="0" err="1">
                <a:solidFill>
                  <a:schemeClr val="bg1"/>
                </a:solidFill>
              </a:rPr>
              <a:t>CustomPrint</a:t>
            </a:r>
            <a:endParaRPr lang="en-US" sz="1100" dirty="0">
              <a:solidFill>
                <a:schemeClr val="bg1"/>
              </a:solidFill>
            </a:endParaRPr>
          </a:p>
          <a:p>
            <a:pPr marL="742950" lvl="1" indent="-285750">
              <a:buFont typeface="Arial" panose="020B0604020202020204" pitchFamily="34" charset="0"/>
              <a:buChar char="•"/>
            </a:pPr>
            <a:r>
              <a:rPr lang="en-US" sz="1100" dirty="0" err="1">
                <a:solidFill>
                  <a:schemeClr val="bg1"/>
                </a:solidFill>
              </a:rPr>
              <a:t>GameGraphUtils</a:t>
            </a:r>
            <a:endParaRPr lang="en-US" sz="1100" dirty="0">
              <a:solidFill>
                <a:schemeClr val="bg1"/>
              </a:solidFill>
            </a:endParaRPr>
          </a:p>
          <a:p>
            <a:pPr marL="742950" lvl="1" indent="-285750">
              <a:buFont typeface="Arial" panose="020B0604020202020204" pitchFamily="34" charset="0"/>
              <a:buChar char="•"/>
            </a:pPr>
            <a:r>
              <a:rPr lang="en-US" sz="1100" dirty="0" err="1">
                <a:solidFill>
                  <a:schemeClr val="bg1"/>
                </a:solidFill>
              </a:rPr>
              <a:t>GameMapReader</a:t>
            </a:r>
            <a:endParaRPr lang="en-US" sz="1100" dirty="0">
              <a:solidFill>
                <a:schemeClr val="bg1"/>
              </a:solidFill>
            </a:endParaRPr>
          </a:p>
          <a:p>
            <a:pPr marL="628650" lvl="1" indent="-171450">
              <a:buFont typeface="Arial" panose="020B0604020202020204" pitchFamily="34" charset="0"/>
              <a:buChar char="•"/>
            </a:pPr>
            <a:endParaRPr lang="en-US" sz="1100" dirty="0">
              <a:solidFill>
                <a:schemeClr val="bg1"/>
              </a:solidFill>
            </a:endParaRPr>
          </a:p>
        </p:txBody>
      </p:sp>
    </p:spTree>
    <p:extLst>
      <p:ext uri="{BB962C8B-B14F-4D97-AF65-F5344CB8AC3E}">
        <p14:creationId xmlns:p14="http://schemas.microsoft.com/office/powerpoint/2010/main" val="109505599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720B98B-5649-E78E-7933-565747AC3579}"/>
              </a:ext>
            </a:extLst>
          </p:cNvPr>
          <p:cNvSpPr>
            <a:spLocks noGrp="1"/>
          </p:cNvSpPr>
          <p:nvPr>
            <p:ph type="body" sz="quarter" idx="10"/>
          </p:nvPr>
        </p:nvSpPr>
        <p:spPr/>
        <p:txBody>
          <a:bodyPr/>
          <a:lstStyle/>
          <a:p>
            <a:r>
              <a:rPr lang="en-US" dirty="0"/>
              <a:t>Airlift Order</a:t>
            </a:r>
          </a:p>
        </p:txBody>
      </p:sp>
      <p:sp>
        <p:nvSpPr>
          <p:cNvPr id="4" name="Text Placeholder 2">
            <a:extLst>
              <a:ext uri="{FF2B5EF4-FFF2-40B4-BE49-F238E27FC236}">
                <a16:creationId xmlns:a16="http://schemas.microsoft.com/office/drawing/2014/main" id="{168A15AB-72A8-2BB7-C4CC-F9C89CBF6696}"/>
              </a:ext>
            </a:extLst>
          </p:cNvPr>
          <p:cNvSpPr txBox="1">
            <a:spLocks/>
          </p:cNvSpPr>
          <p:nvPr/>
        </p:nvSpPr>
        <p:spPr>
          <a:xfrm>
            <a:off x="323528" y="2139702"/>
            <a:ext cx="8599815" cy="1008112"/>
          </a:xfrm>
          <a:prstGeom prst="rect">
            <a:avLst/>
          </a:prstGeom>
        </p:spPr>
        <p:txBody>
          <a:bodyPr anchor="ctr"/>
          <a:lstStyle>
            <a:lvl1pPr marL="0" indent="0" algn="ctr" defTabSz="914400" rtl="0" eaLnBrk="1" latinLnBrk="1" hangingPunct="1">
              <a:spcBef>
                <a:spcPct val="20000"/>
              </a:spcBef>
              <a:buFont typeface="Arial" pitchFamily="34" charset="0"/>
              <a:buNone/>
              <a:defRPr sz="1200" b="0" kern="1200" baseline="0">
                <a:solidFill>
                  <a:schemeClr val="bg1"/>
                </a:solidFill>
                <a:latin typeface="+mn-lt"/>
                <a:ea typeface="+mn-ea"/>
                <a:cs typeface="Arial" pitchFamily="34" charset="0"/>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algn="l"/>
            <a:endParaRPr lang="en-US" sz="1100" dirty="0"/>
          </a:p>
          <a:p>
            <a:pPr algn="l"/>
            <a:r>
              <a:rPr lang="en-US" sz="1100" dirty="0"/>
              <a:t>The `Airlift` class represents an order to airlift reinforcements from one country to another in a game.</a:t>
            </a:r>
          </a:p>
          <a:p>
            <a:pPr algn="l"/>
            <a:endParaRPr lang="en-US" sz="1100" dirty="0"/>
          </a:p>
          <a:p>
            <a:pPr algn="l"/>
            <a:r>
              <a:rPr lang="en-US" sz="1100" dirty="0"/>
              <a:t>- The class has several instance variables:</a:t>
            </a:r>
          </a:p>
          <a:p>
            <a:pPr algn="l"/>
            <a:r>
              <a:rPr lang="en-US" sz="1100" dirty="0"/>
              <a:t>  - `</a:t>
            </a:r>
            <a:r>
              <a:rPr lang="en-US" sz="1100" dirty="0" err="1"/>
              <a:t>d_countryFromId</a:t>
            </a:r>
            <a:r>
              <a:rPr lang="en-US" sz="1100" dirty="0"/>
              <a:t>`: An integer representing the ID of the country from which the airlift is initiated.</a:t>
            </a:r>
          </a:p>
          <a:p>
            <a:pPr algn="l"/>
            <a:r>
              <a:rPr lang="en-US" sz="1100" dirty="0"/>
              <a:t>  - `</a:t>
            </a:r>
            <a:r>
              <a:rPr lang="en-US" sz="1100" dirty="0" err="1"/>
              <a:t>d_countryToId</a:t>
            </a:r>
            <a:r>
              <a:rPr lang="en-US" sz="1100" dirty="0"/>
              <a:t>`: An integer representing the ID of the country to which the airlift is directed.</a:t>
            </a:r>
          </a:p>
          <a:p>
            <a:pPr algn="l"/>
            <a:r>
              <a:rPr lang="en-US" sz="1100" dirty="0"/>
              <a:t>  - `</a:t>
            </a:r>
            <a:r>
              <a:rPr lang="en-US" sz="1100" dirty="0" err="1"/>
              <a:t>d_numReinforcements</a:t>
            </a:r>
            <a:r>
              <a:rPr lang="en-US" sz="1100" dirty="0"/>
              <a:t>`: An integer representing the number of reinforcements to be airlifted.</a:t>
            </a:r>
          </a:p>
          <a:p>
            <a:pPr algn="l"/>
            <a:endParaRPr lang="en-US" sz="1100" dirty="0"/>
          </a:p>
          <a:p>
            <a:pPr algn="l"/>
            <a:r>
              <a:rPr lang="en-US" sz="1100" dirty="0"/>
              <a:t>The constructor Airlift initializes the Airlift object. It takes a </a:t>
            </a:r>
            <a:r>
              <a:rPr lang="en-US" sz="1100" dirty="0" err="1"/>
              <a:t>GameState</a:t>
            </a:r>
            <a:r>
              <a:rPr lang="en-US" sz="1100" dirty="0"/>
              <a:t> object, a Player object (the owner of the order), the IDs of the "from" and "to" countries, and the number of reinforcements as parameters. The constructor calls the superclass constructor (Order) and assigns values to the instance variables. It then calls the validate() method to check the validity of the order.</a:t>
            </a:r>
          </a:p>
          <a:p>
            <a:pPr algn="l"/>
            <a:endParaRPr lang="en-US" sz="1100" dirty="0"/>
          </a:p>
          <a:p>
            <a:pPr algn="l"/>
            <a:r>
              <a:rPr lang="en-US" sz="1100" dirty="0"/>
              <a:t>The execute() method is overridden from the superclass. It performs the execution of the airlift order. It prints a message indicating the player's name, the number of reinforcements being airlifted, and the names of the "from" and "to" countries. The method then updates the number of reinforcements in both the "from" and "to" countries accordingly. Finally, it removes the "AIRLIFT" card from the player.</a:t>
            </a:r>
          </a:p>
          <a:p>
            <a:pPr algn="l"/>
            <a:endParaRPr lang="en-US" sz="1100" dirty="0"/>
          </a:p>
          <a:p>
            <a:pPr algn="l"/>
            <a:r>
              <a:rPr lang="en-US" sz="1100" dirty="0"/>
              <a:t>The validate() method is overridden from the superclass. It validates the airlift order to ensure that it is valid. It checks various conditions, such as whether the player has the "AIRLIFT" card, whether the player owns both the "from" and "to" countries, and whether the "from" country has enough reinforcements to airlift.</a:t>
            </a:r>
          </a:p>
          <a:p>
            <a:pPr algn="l"/>
            <a:endParaRPr lang="en-US" sz="1100" dirty="0"/>
          </a:p>
        </p:txBody>
      </p:sp>
    </p:spTree>
    <p:extLst>
      <p:ext uri="{BB962C8B-B14F-4D97-AF65-F5344CB8AC3E}">
        <p14:creationId xmlns:p14="http://schemas.microsoft.com/office/powerpoint/2010/main" val="394986151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720B98B-5649-E78E-7933-565747AC3579}"/>
              </a:ext>
            </a:extLst>
          </p:cNvPr>
          <p:cNvSpPr>
            <a:spLocks noGrp="1"/>
          </p:cNvSpPr>
          <p:nvPr>
            <p:ph type="body" sz="quarter" idx="10"/>
          </p:nvPr>
        </p:nvSpPr>
        <p:spPr/>
        <p:txBody>
          <a:bodyPr/>
          <a:lstStyle/>
          <a:p>
            <a:r>
              <a:rPr lang="en-US" dirty="0"/>
              <a:t>Blockade Order</a:t>
            </a:r>
          </a:p>
        </p:txBody>
      </p:sp>
      <p:sp>
        <p:nvSpPr>
          <p:cNvPr id="4" name="Text Placeholder 2">
            <a:extLst>
              <a:ext uri="{FF2B5EF4-FFF2-40B4-BE49-F238E27FC236}">
                <a16:creationId xmlns:a16="http://schemas.microsoft.com/office/drawing/2014/main" id="{168A15AB-72A8-2BB7-C4CC-F9C89CBF6696}"/>
              </a:ext>
            </a:extLst>
          </p:cNvPr>
          <p:cNvSpPr txBox="1">
            <a:spLocks/>
          </p:cNvSpPr>
          <p:nvPr/>
        </p:nvSpPr>
        <p:spPr>
          <a:xfrm>
            <a:off x="323528" y="2211710"/>
            <a:ext cx="8599815" cy="1008112"/>
          </a:xfrm>
          <a:prstGeom prst="rect">
            <a:avLst/>
          </a:prstGeom>
        </p:spPr>
        <p:txBody>
          <a:bodyPr anchor="ctr"/>
          <a:lstStyle>
            <a:lvl1pPr marL="0" indent="0" algn="ctr" defTabSz="914400" rtl="0" eaLnBrk="1" latinLnBrk="1" hangingPunct="1">
              <a:spcBef>
                <a:spcPct val="20000"/>
              </a:spcBef>
              <a:buFont typeface="Arial" pitchFamily="34" charset="0"/>
              <a:buNone/>
              <a:defRPr sz="1200" b="0" kern="1200" baseline="0">
                <a:solidFill>
                  <a:schemeClr val="bg1"/>
                </a:solidFill>
                <a:latin typeface="+mn-lt"/>
                <a:ea typeface="+mn-ea"/>
                <a:cs typeface="Arial" pitchFamily="34" charset="0"/>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algn="l"/>
            <a:r>
              <a:rPr lang="en-US" sz="1100" dirty="0"/>
              <a:t>The </a:t>
            </a:r>
            <a:r>
              <a:rPr lang="en-US" sz="1100" dirty="0" err="1"/>
              <a:t>BlockadeOrder</a:t>
            </a:r>
            <a:r>
              <a:rPr lang="en-US" sz="1100" dirty="0"/>
              <a:t> class represents a blockade order in a game. A blockade order triples the number of armies on one of the player’s </a:t>
            </a:r>
            <a:br>
              <a:rPr lang="en-US" sz="1100" dirty="0"/>
            </a:br>
            <a:r>
              <a:rPr lang="en-US" sz="1100" dirty="0"/>
              <a:t>own territories and converts it into a neutral territory.</a:t>
            </a:r>
          </a:p>
          <a:p>
            <a:pPr algn="l"/>
            <a:r>
              <a:rPr lang="en-US" sz="1100" dirty="0"/>
              <a:t>The class has an instance variable </a:t>
            </a:r>
            <a:r>
              <a:rPr lang="en-US" sz="1100" dirty="0" err="1"/>
              <a:t>l_countryId</a:t>
            </a:r>
            <a:r>
              <a:rPr lang="en-US" sz="1100" dirty="0"/>
              <a:t> which represents the ID of the country on which the blockade order is to be executed.</a:t>
            </a:r>
          </a:p>
          <a:p>
            <a:pPr algn="l"/>
            <a:endParaRPr lang="en-US" sz="1100" dirty="0"/>
          </a:p>
          <a:p>
            <a:pPr algn="l"/>
            <a:r>
              <a:rPr lang="en-US" sz="1100" dirty="0"/>
              <a:t>The constructor </a:t>
            </a:r>
            <a:r>
              <a:rPr lang="en-US" sz="1100" dirty="0" err="1"/>
              <a:t>BlockadeOrder</a:t>
            </a:r>
            <a:r>
              <a:rPr lang="en-US" sz="1100" dirty="0"/>
              <a:t> initializes the </a:t>
            </a:r>
            <a:r>
              <a:rPr lang="en-US" sz="1100" dirty="0" err="1"/>
              <a:t>BlockadeOrder</a:t>
            </a:r>
            <a:r>
              <a:rPr lang="en-US" sz="1100" dirty="0"/>
              <a:t> object. It takes a </a:t>
            </a:r>
            <a:r>
              <a:rPr lang="en-US" sz="1100" dirty="0" err="1"/>
              <a:t>GameState</a:t>
            </a:r>
            <a:r>
              <a:rPr lang="en-US" sz="1100" dirty="0"/>
              <a:t> object, a Player object (the owner of the </a:t>
            </a:r>
            <a:br>
              <a:rPr lang="en-US" sz="1100" dirty="0"/>
            </a:br>
            <a:r>
              <a:rPr lang="en-US" sz="1100" dirty="0"/>
              <a:t>order), and the ID of the country as parameters. The constructor calls the superclass constructor (Order) and assigns values to the instance variables. It then calls the validate() method to check the validity of the order.</a:t>
            </a:r>
          </a:p>
          <a:p>
            <a:pPr algn="l"/>
            <a:endParaRPr lang="en-US" sz="1100" dirty="0"/>
          </a:p>
          <a:p>
            <a:pPr algn="l"/>
            <a:r>
              <a:rPr lang="en-US" sz="1100" dirty="0"/>
              <a:t>The execute() method is overridden from the superclass. It performs the execution of the blockade order. It prints a message indicating </a:t>
            </a:r>
            <a:br>
              <a:rPr lang="en-US" sz="1100" dirty="0"/>
            </a:br>
            <a:r>
              <a:rPr lang="en-US" sz="1100" dirty="0"/>
              <a:t>the player's name and the name of the country being blockaded. The method then triples the number of armies on the country by setting its number of reinforcements to three times its current value. It creates a new neutral player in the game and assigns the blockaded</a:t>
            </a:r>
            <a:br>
              <a:rPr lang="en-US" sz="1100" dirty="0"/>
            </a:br>
            <a:r>
              <a:rPr lang="en-US" sz="1100" dirty="0"/>
              <a:t>country to the neutral player. Finally, it removes the country from the current player and removes the "BLOCKADE" card from the player.</a:t>
            </a:r>
          </a:p>
          <a:p>
            <a:pPr algn="l"/>
            <a:endParaRPr lang="en-US" sz="1100" dirty="0"/>
          </a:p>
          <a:p>
            <a:pPr algn="l"/>
            <a:r>
              <a:rPr lang="en-US" sz="1100" dirty="0"/>
              <a:t>The validate() method is overridden from the superclass. It validates the blockade order to ensure that it is valid. It checks whether the </a:t>
            </a:r>
            <a:br>
              <a:rPr lang="en-US" sz="1100" dirty="0"/>
            </a:br>
            <a:r>
              <a:rPr lang="en-US" sz="1100" dirty="0"/>
              <a:t>player has the "BLOCKADE" card and whether the country is owned by the player. If any of these conditions are not met, an </a:t>
            </a:r>
            <a:br>
              <a:rPr lang="en-US" sz="1100" dirty="0"/>
            </a:br>
            <a:r>
              <a:rPr lang="en-US" sz="1100" dirty="0" err="1"/>
              <a:t>IllegalArgumentException</a:t>
            </a:r>
            <a:r>
              <a:rPr lang="en-US" sz="1100" dirty="0"/>
              <a:t> is thrown.</a:t>
            </a:r>
          </a:p>
          <a:p>
            <a:pPr algn="l"/>
            <a:endParaRPr lang="en-US" sz="1100" dirty="0"/>
          </a:p>
          <a:p>
            <a:pPr algn="l"/>
            <a:r>
              <a:rPr lang="en-US" sz="1100" dirty="0"/>
              <a:t>Overall, the </a:t>
            </a:r>
            <a:r>
              <a:rPr lang="en-US" sz="1100" dirty="0" err="1"/>
              <a:t>BlockadeOrder</a:t>
            </a:r>
            <a:r>
              <a:rPr lang="en-US" sz="1100" dirty="0"/>
              <a:t> class represents a blockade order in a game. It provides methods to execute the order, validate its validity, </a:t>
            </a:r>
            <a:br>
              <a:rPr lang="en-US" sz="1100" dirty="0"/>
            </a:br>
            <a:r>
              <a:rPr lang="en-US" sz="1100" dirty="0"/>
              <a:t>and perform the necessary actions such as tripling the number of armies on a player's territory, converting it into a neutral territory, and </a:t>
            </a:r>
            <a:br>
              <a:rPr lang="en-US" sz="1100" dirty="0"/>
            </a:br>
            <a:r>
              <a:rPr lang="en-US" sz="1100" dirty="0"/>
              <a:t>updating the game state accordingly.</a:t>
            </a:r>
          </a:p>
        </p:txBody>
      </p:sp>
    </p:spTree>
    <p:extLst>
      <p:ext uri="{BB962C8B-B14F-4D97-AF65-F5344CB8AC3E}">
        <p14:creationId xmlns:p14="http://schemas.microsoft.com/office/powerpoint/2010/main" val="425244907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720B98B-5649-E78E-7933-565747AC3579}"/>
              </a:ext>
            </a:extLst>
          </p:cNvPr>
          <p:cNvSpPr>
            <a:spLocks noGrp="1"/>
          </p:cNvSpPr>
          <p:nvPr>
            <p:ph type="body" sz="quarter" idx="10"/>
          </p:nvPr>
        </p:nvSpPr>
        <p:spPr/>
        <p:txBody>
          <a:bodyPr/>
          <a:lstStyle/>
          <a:p>
            <a:r>
              <a:rPr lang="en-US" dirty="0"/>
              <a:t>Bomb Order</a:t>
            </a:r>
          </a:p>
        </p:txBody>
      </p:sp>
      <p:sp>
        <p:nvSpPr>
          <p:cNvPr id="4" name="Text Placeholder 2">
            <a:extLst>
              <a:ext uri="{FF2B5EF4-FFF2-40B4-BE49-F238E27FC236}">
                <a16:creationId xmlns:a16="http://schemas.microsoft.com/office/drawing/2014/main" id="{168A15AB-72A8-2BB7-C4CC-F9C89CBF6696}"/>
              </a:ext>
            </a:extLst>
          </p:cNvPr>
          <p:cNvSpPr txBox="1">
            <a:spLocks/>
          </p:cNvSpPr>
          <p:nvPr/>
        </p:nvSpPr>
        <p:spPr>
          <a:xfrm>
            <a:off x="323528" y="2139702"/>
            <a:ext cx="8599815" cy="1008112"/>
          </a:xfrm>
          <a:prstGeom prst="rect">
            <a:avLst/>
          </a:prstGeom>
        </p:spPr>
        <p:txBody>
          <a:bodyPr anchor="ctr"/>
          <a:lstStyle>
            <a:lvl1pPr marL="0" indent="0" algn="ctr" defTabSz="914400" rtl="0" eaLnBrk="1" latinLnBrk="1" hangingPunct="1">
              <a:spcBef>
                <a:spcPct val="20000"/>
              </a:spcBef>
              <a:buFont typeface="Arial" pitchFamily="34" charset="0"/>
              <a:buNone/>
              <a:defRPr sz="1200" b="0" kern="1200" baseline="0">
                <a:solidFill>
                  <a:schemeClr val="bg1"/>
                </a:solidFill>
                <a:latin typeface="+mn-lt"/>
                <a:ea typeface="+mn-ea"/>
                <a:cs typeface="Arial" pitchFamily="34" charset="0"/>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algn="l"/>
            <a:r>
              <a:rPr lang="en-US" sz="1100" dirty="0"/>
              <a:t>The </a:t>
            </a:r>
            <a:r>
              <a:rPr lang="en-US" sz="1100" dirty="0" err="1"/>
              <a:t>BombOrder</a:t>
            </a:r>
            <a:r>
              <a:rPr lang="en-US" sz="1100" dirty="0"/>
              <a:t> class represents a bomb order in a game. A bomb order destroys half of the armies located on an opponent's territory.</a:t>
            </a:r>
          </a:p>
          <a:p>
            <a:pPr algn="l"/>
            <a:endParaRPr lang="en-US" sz="1100" dirty="0"/>
          </a:p>
          <a:p>
            <a:pPr algn="l"/>
            <a:r>
              <a:rPr lang="en-US" sz="1100" dirty="0"/>
              <a:t>The class has an instance variable </a:t>
            </a:r>
            <a:r>
              <a:rPr lang="en-US" sz="1100" dirty="0" err="1"/>
              <a:t>l_countryId</a:t>
            </a:r>
            <a:r>
              <a:rPr lang="en-US" sz="1100" dirty="0"/>
              <a:t> which represents the ID of the country on which the bomb order is to be executed.</a:t>
            </a:r>
          </a:p>
          <a:p>
            <a:pPr algn="l"/>
            <a:endParaRPr lang="en-US" sz="1100" dirty="0"/>
          </a:p>
          <a:p>
            <a:pPr algn="l"/>
            <a:r>
              <a:rPr lang="en-US" sz="1100" dirty="0"/>
              <a:t>The constructor </a:t>
            </a:r>
            <a:r>
              <a:rPr lang="en-US" sz="1100" dirty="0" err="1"/>
              <a:t>BombOrder</a:t>
            </a:r>
            <a:r>
              <a:rPr lang="en-US" sz="1100" dirty="0"/>
              <a:t> initializes the </a:t>
            </a:r>
            <a:r>
              <a:rPr lang="en-US" sz="1100" dirty="0" err="1"/>
              <a:t>BombOrder</a:t>
            </a:r>
            <a:r>
              <a:rPr lang="en-US" sz="1100" dirty="0"/>
              <a:t> object. It takes a </a:t>
            </a:r>
            <a:r>
              <a:rPr lang="en-US" sz="1100" dirty="0" err="1"/>
              <a:t>GameState</a:t>
            </a:r>
            <a:r>
              <a:rPr lang="en-US" sz="1100" dirty="0"/>
              <a:t> object, a Player object (the owner of the order), and </a:t>
            </a:r>
            <a:br>
              <a:rPr lang="en-US" sz="1100" dirty="0"/>
            </a:br>
            <a:r>
              <a:rPr lang="en-US" sz="1100" dirty="0"/>
              <a:t>the ID of the country as parameters. The constructor calls the superclass constructor (Order) and assigns values to the instance </a:t>
            </a:r>
            <a:br>
              <a:rPr lang="en-US" sz="1100" dirty="0"/>
            </a:br>
            <a:r>
              <a:rPr lang="en-US" sz="1100" dirty="0"/>
              <a:t>variables. It then calls the validate() method to check the validity of the order.</a:t>
            </a:r>
          </a:p>
          <a:p>
            <a:pPr algn="l"/>
            <a:endParaRPr lang="en-US" sz="1100" dirty="0"/>
          </a:p>
          <a:p>
            <a:pPr algn="l"/>
            <a:r>
              <a:rPr lang="en-US" sz="1100" dirty="0"/>
              <a:t>The execute() method is overridden from the superclass. It performs the execution of the bomb order. It prints a message indicating the player's name, the name of the country being bombed, and the owner of the country. The method then destroys half of the armies on the country by setting its number of reinforcements to half of its current value (rounded down). Finally, it removes the "BOMB" card from the player.</a:t>
            </a:r>
          </a:p>
          <a:p>
            <a:pPr algn="l"/>
            <a:endParaRPr lang="en-US" sz="1100" dirty="0"/>
          </a:p>
          <a:p>
            <a:pPr algn="l"/>
            <a:r>
              <a:rPr lang="en-US" sz="1100" dirty="0"/>
              <a:t>The validate() method is overridden from the superclass. It validates the bomb order to ensure that it is valid. It checks whether the </a:t>
            </a:r>
            <a:br>
              <a:rPr lang="en-US" sz="1100" dirty="0"/>
            </a:br>
            <a:r>
              <a:rPr lang="en-US" sz="1100" dirty="0"/>
              <a:t>player owns the country and whether the player has the "BOMB" card. If any of these conditions are not met, an </a:t>
            </a:r>
            <a:br>
              <a:rPr lang="en-US" sz="1100" dirty="0"/>
            </a:br>
            <a:r>
              <a:rPr lang="en-US" sz="1100" dirty="0" err="1"/>
              <a:t>IllegalArgumentException</a:t>
            </a:r>
            <a:r>
              <a:rPr lang="en-US" sz="1100" dirty="0"/>
              <a:t> is thrown.</a:t>
            </a:r>
          </a:p>
          <a:p>
            <a:pPr algn="l"/>
            <a:endParaRPr lang="en-US" sz="1100" dirty="0"/>
          </a:p>
          <a:p>
            <a:pPr algn="l"/>
            <a:r>
              <a:rPr lang="en-US" sz="1100" dirty="0"/>
              <a:t>Overall, the </a:t>
            </a:r>
            <a:r>
              <a:rPr lang="en-US" sz="1100" dirty="0" err="1"/>
              <a:t>BombOrder</a:t>
            </a:r>
            <a:r>
              <a:rPr lang="en-US" sz="1100" dirty="0"/>
              <a:t> class represents a bomb order in a game. It provides methods to execute the order, validate its validity, and </a:t>
            </a:r>
            <a:br>
              <a:rPr lang="en-US" sz="1100" dirty="0"/>
            </a:br>
            <a:r>
              <a:rPr lang="en-US" sz="1100" dirty="0"/>
              <a:t>perform the necessary actions such as destroying half of the armies on an opponent's territory and updating the game state accordingly.</a:t>
            </a:r>
          </a:p>
        </p:txBody>
      </p:sp>
    </p:spTree>
    <p:extLst>
      <p:ext uri="{BB962C8B-B14F-4D97-AF65-F5344CB8AC3E}">
        <p14:creationId xmlns:p14="http://schemas.microsoft.com/office/powerpoint/2010/main" val="164806360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720B98B-5649-E78E-7933-565747AC3579}"/>
              </a:ext>
            </a:extLst>
          </p:cNvPr>
          <p:cNvSpPr>
            <a:spLocks noGrp="1"/>
          </p:cNvSpPr>
          <p:nvPr>
            <p:ph type="body" sz="quarter" idx="10"/>
          </p:nvPr>
        </p:nvSpPr>
        <p:spPr/>
        <p:txBody>
          <a:bodyPr/>
          <a:lstStyle/>
          <a:p>
            <a:r>
              <a:rPr lang="en-US" dirty="0"/>
              <a:t>Diplomacy Order</a:t>
            </a:r>
          </a:p>
        </p:txBody>
      </p:sp>
      <p:sp>
        <p:nvSpPr>
          <p:cNvPr id="4" name="Text Placeholder 2">
            <a:extLst>
              <a:ext uri="{FF2B5EF4-FFF2-40B4-BE49-F238E27FC236}">
                <a16:creationId xmlns:a16="http://schemas.microsoft.com/office/drawing/2014/main" id="{168A15AB-72A8-2BB7-C4CC-F9C89CBF6696}"/>
              </a:ext>
            </a:extLst>
          </p:cNvPr>
          <p:cNvSpPr txBox="1">
            <a:spLocks/>
          </p:cNvSpPr>
          <p:nvPr/>
        </p:nvSpPr>
        <p:spPr>
          <a:xfrm>
            <a:off x="395536" y="2211710"/>
            <a:ext cx="8599815" cy="1008112"/>
          </a:xfrm>
          <a:prstGeom prst="rect">
            <a:avLst/>
          </a:prstGeom>
        </p:spPr>
        <p:txBody>
          <a:bodyPr anchor="ctr"/>
          <a:lstStyle>
            <a:lvl1pPr marL="0" indent="0" algn="ctr" defTabSz="914400" rtl="0" eaLnBrk="1" latinLnBrk="1" hangingPunct="1">
              <a:spcBef>
                <a:spcPct val="20000"/>
              </a:spcBef>
              <a:buFont typeface="Arial" pitchFamily="34" charset="0"/>
              <a:buNone/>
              <a:defRPr sz="1200" b="0" kern="1200" baseline="0">
                <a:solidFill>
                  <a:schemeClr val="bg1"/>
                </a:solidFill>
                <a:latin typeface="+mn-lt"/>
                <a:ea typeface="+mn-ea"/>
                <a:cs typeface="Arial" pitchFamily="34" charset="0"/>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algn="l"/>
            <a:r>
              <a:rPr lang="en-US" sz="1100" dirty="0"/>
              <a:t>The </a:t>
            </a:r>
            <a:r>
              <a:rPr lang="en-US" sz="1100" dirty="0" err="1"/>
              <a:t>DiplomacyOrder</a:t>
            </a:r>
            <a:r>
              <a:rPr lang="en-US" sz="1100" dirty="0"/>
              <a:t> class represents a diplomacy order in a game. A diplomacy order allows a player to negotiate with another player.</a:t>
            </a:r>
          </a:p>
          <a:p>
            <a:pPr algn="l"/>
            <a:endParaRPr lang="en-US" sz="1100" dirty="0"/>
          </a:p>
          <a:p>
            <a:pPr algn="l"/>
            <a:r>
              <a:rPr lang="en-US" sz="1100" dirty="0"/>
              <a:t>The class has an instance variable </a:t>
            </a:r>
            <a:r>
              <a:rPr lang="en-US" sz="1100" dirty="0" err="1"/>
              <a:t>d_playerToNegotiateWith</a:t>
            </a:r>
            <a:r>
              <a:rPr lang="en-US" sz="1100" dirty="0"/>
              <a:t> which represents the name of the player to negotiate with.</a:t>
            </a:r>
          </a:p>
          <a:p>
            <a:pPr algn="l"/>
            <a:endParaRPr lang="en-US" sz="1100" dirty="0"/>
          </a:p>
          <a:p>
            <a:pPr algn="l"/>
            <a:r>
              <a:rPr lang="en-US" sz="1100" dirty="0"/>
              <a:t>The constructor </a:t>
            </a:r>
            <a:r>
              <a:rPr lang="en-US" sz="1100" dirty="0" err="1"/>
              <a:t>DiplomacyOrder</a:t>
            </a:r>
            <a:r>
              <a:rPr lang="en-US" sz="1100" dirty="0"/>
              <a:t> initializes the </a:t>
            </a:r>
            <a:r>
              <a:rPr lang="en-US" sz="1100" dirty="0" err="1"/>
              <a:t>DiplomacyOrder</a:t>
            </a:r>
            <a:r>
              <a:rPr lang="en-US" sz="1100" dirty="0"/>
              <a:t> object. It takes a </a:t>
            </a:r>
            <a:r>
              <a:rPr lang="en-US" sz="1100" dirty="0" err="1"/>
              <a:t>GameState</a:t>
            </a:r>
            <a:r>
              <a:rPr lang="en-US" sz="1100" dirty="0"/>
              <a:t> object, a Player object (the owner of the </a:t>
            </a:r>
            <a:br>
              <a:rPr lang="en-US" sz="1100" dirty="0"/>
            </a:br>
            <a:r>
              <a:rPr lang="en-US" sz="1100" dirty="0"/>
              <a:t>order), and the name of the player to negotiate with as parameters. The constructor calls the superclass constructor (Order) and assigns values to the instance variables. It then calls the validate() method to check the validity of the order.</a:t>
            </a:r>
          </a:p>
          <a:p>
            <a:pPr algn="l"/>
            <a:endParaRPr lang="en-US" sz="1100" dirty="0"/>
          </a:p>
          <a:p>
            <a:pPr algn="l"/>
            <a:r>
              <a:rPr lang="en-US" sz="1100" dirty="0"/>
              <a:t>The execute() method is overridden from the superclass. It performs the execution of the diplomacy order. It prints a message indicating the player's name and the name of the player being negotiated with. The method then removes the "NEGOTIATE" card from the player and adds the player to negotiate with to the negotiated players list of the owner player. It also adds the owner player to the negotiated </a:t>
            </a:r>
            <a:br>
              <a:rPr lang="en-US" sz="1100" dirty="0"/>
            </a:br>
            <a:r>
              <a:rPr lang="en-US" sz="1100" dirty="0"/>
              <a:t>players list of the player to negotiate with. Finally, it removes the "NEGOTIATE" card from the player to negotiate with.</a:t>
            </a:r>
          </a:p>
          <a:p>
            <a:pPr algn="l"/>
            <a:endParaRPr lang="en-US" sz="1100" dirty="0"/>
          </a:p>
          <a:p>
            <a:pPr algn="l"/>
            <a:r>
              <a:rPr lang="en-US" sz="1100" dirty="0"/>
              <a:t>The validate() method is overridden from the superclass. It validates the diplomacy order to ensure that it is valid. It checks whether the player has the "NEGOTIATE" card, whether the player to negotiate with exists in the game, and whether the player to negotiate with is </a:t>
            </a:r>
            <a:br>
              <a:rPr lang="en-US" sz="1100" dirty="0"/>
            </a:br>
            <a:r>
              <a:rPr lang="en-US" sz="1100" dirty="0"/>
              <a:t>not the owner player. If any of these conditions are not met, an </a:t>
            </a:r>
            <a:r>
              <a:rPr lang="en-US" sz="1100" dirty="0" err="1"/>
              <a:t>IllegalArgumentException</a:t>
            </a:r>
            <a:r>
              <a:rPr lang="en-US" sz="1100" dirty="0"/>
              <a:t> is thrown.</a:t>
            </a:r>
          </a:p>
          <a:p>
            <a:pPr algn="l"/>
            <a:endParaRPr lang="en-US" sz="1100" dirty="0"/>
          </a:p>
          <a:p>
            <a:pPr algn="l"/>
            <a:r>
              <a:rPr lang="en-US" sz="1100" dirty="0"/>
              <a:t>Overall, the </a:t>
            </a:r>
            <a:r>
              <a:rPr lang="en-US" sz="1100" dirty="0" err="1"/>
              <a:t>DiplomacyOrder</a:t>
            </a:r>
            <a:r>
              <a:rPr lang="en-US" sz="1100" dirty="0"/>
              <a:t> class represents a diplomacy order in a game. It provides methods to execute the order, validate its validity, and perform the necessary actions such as removing the "NEGOTIATE" card from the player, adding players to the negotiated players list, and updating the game state accordingly.</a:t>
            </a:r>
          </a:p>
        </p:txBody>
      </p:sp>
    </p:spTree>
    <p:extLst>
      <p:ext uri="{BB962C8B-B14F-4D97-AF65-F5344CB8AC3E}">
        <p14:creationId xmlns:p14="http://schemas.microsoft.com/office/powerpoint/2010/main" val="11986264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720B98B-5649-E78E-7933-565747AC3579}"/>
              </a:ext>
            </a:extLst>
          </p:cNvPr>
          <p:cNvSpPr>
            <a:spLocks noGrp="1"/>
          </p:cNvSpPr>
          <p:nvPr>
            <p:ph type="body" sz="quarter" idx="10"/>
          </p:nvPr>
        </p:nvSpPr>
        <p:spPr/>
        <p:txBody>
          <a:bodyPr/>
          <a:lstStyle/>
          <a:p>
            <a:r>
              <a:rPr lang="en-US" dirty="0"/>
              <a:t>Card</a:t>
            </a:r>
          </a:p>
        </p:txBody>
      </p:sp>
      <p:sp>
        <p:nvSpPr>
          <p:cNvPr id="4" name="Text Placeholder 2">
            <a:extLst>
              <a:ext uri="{FF2B5EF4-FFF2-40B4-BE49-F238E27FC236}">
                <a16:creationId xmlns:a16="http://schemas.microsoft.com/office/drawing/2014/main" id="{168A15AB-72A8-2BB7-C4CC-F9C89CBF6696}"/>
              </a:ext>
            </a:extLst>
          </p:cNvPr>
          <p:cNvSpPr txBox="1">
            <a:spLocks/>
          </p:cNvSpPr>
          <p:nvPr/>
        </p:nvSpPr>
        <p:spPr>
          <a:xfrm>
            <a:off x="323528" y="2139702"/>
            <a:ext cx="8599815" cy="1008112"/>
          </a:xfrm>
          <a:prstGeom prst="rect">
            <a:avLst/>
          </a:prstGeom>
        </p:spPr>
        <p:txBody>
          <a:bodyPr anchor="ctr"/>
          <a:lstStyle>
            <a:lvl1pPr marL="0" indent="0" algn="ctr" defTabSz="914400" rtl="0" eaLnBrk="1" latinLnBrk="1" hangingPunct="1">
              <a:spcBef>
                <a:spcPct val="20000"/>
              </a:spcBef>
              <a:buFont typeface="Arial" pitchFamily="34" charset="0"/>
              <a:buNone/>
              <a:defRPr sz="1200" b="0" kern="1200" baseline="0">
                <a:solidFill>
                  <a:schemeClr val="bg1"/>
                </a:solidFill>
                <a:latin typeface="+mn-lt"/>
                <a:ea typeface="+mn-ea"/>
                <a:cs typeface="Arial" pitchFamily="34" charset="0"/>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algn="l"/>
            <a:r>
              <a:rPr lang="en-US" dirty="0"/>
              <a:t>The code implements an enumeration (</a:t>
            </a:r>
            <a:r>
              <a:rPr lang="en-US" dirty="0" err="1"/>
              <a:t>enum</a:t>
            </a:r>
            <a:r>
              <a:rPr lang="en-US" dirty="0"/>
              <a:t>) called Card, which represents different types of cards in a game.</a:t>
            </a:r>
          </a:p>
          <a:p>
            <a:pPr algn="l"/>
            <a:r>
              <a:rPr lang="en-US" dirty="0"/>
              <a:t> Here's an explanation of the code:</a:t>
            </a:r>
          </a:p>
          <a:p>
            <a:pPr algn="l"/>
            <a:r>
              <a:rPr lang="en-US" dirty="0"/>
              <a:t>The Card </a:t>
            </a:r>
            <a:r>
              <a:rPr lang="en-US" dirty="0" err="1"/>
              <a:t>enum</a:t>
            </a:r>
            <a:r>
              <a:rPr lang="en-US" dirty="0"/>
              <a:t> defines four card types: BOMB, BLOCKADE, AIRLIFT, and NEGOTIATE. These types represent different </a:t>
            </a:r>
            <a:br>
              <a:rPr lang="en-US" dirty="0"/>
            </a:br>
            <a:r>
              <a:rPr lang="en-US" dirty="0"/>
              <a:t>abilities or actions that can be associated with game cards.</a:t>
            </a:r>
          </a:p>
          <a:p>
            <a:pPr algn="l"/>
            <a:r>
              <a:rPr lang="en-US" dirty="0"/>
              <a:t>The </a:t>
            </a:r>
            <a:r>
              <a:rPr lang="en-US" dirty="0" err="1"/>
              <a:t>getRandomCard</a:t>
            </a:r>
            <a:r>
              <a:rPr lang="en-US" dirty="0"/>
              <a:t>() method is used to retrieve a random card type from the available card types. It uses the values() </a:t>
            </a:r>
            <a:br>
              <a:rPr lang="en-US" dirty="0"/>
            </a:br>
            <a:r>
              <a:rPr lang="en-US" dirty="0"/>
              <a:t>method of the </a:t>
            </a:r>
            <a:r>
              <a:rPr lang="en-US" dirty="0" err="1"/>
              <a:t>enum</a:t>
            </a:r>
            <a:r>
              <a:rPr lang="en-US" dirty="0"/>
              <a:t> to get an array of all possible card types and selects a random element from that array.</a:t>
            </a:r>
          </a:p>
          <a:p>
            <a:pPr algn="l"/>
            <a:r>
              <a:rPr lang="en-US" dirty="0"/>
              <a:t>The </a:t>
            </a:r>
            <a:r>
              <a:rPr lang="en-US" dirty="0" err="1"/>
              <a:t>getCardType</a:t>
            </a:r>
            <a:r>
              <a:rPr lang="en-US" dirty="0"/>
              <a:t>() method is used to retrieve the name of a specific card type as a String. It uses the name() method of the </a:t>
            </a:r>
            <a:r>
              <a:rPr lang="en-US" dirty="0" err="1"/>
              <a:t>enum</a:t>
            </a:r>
            <a:r>
              <a:rPr lang="en-US" dirty="0"/>
              <a:t> to get the name of the card type.</a:t>
            </a:r>
          </a:p>
          <a:p>
            <a:pPr algn="l"/>
            <a:r>
              <a:rPr lang="en-US" dirty="0"/>
              <a:t>Each card type (BOMB, BLOCKADE, AIRLIFT, and NEGOTIATE) is automatically assigned an ordinal value based on its </a:t>
            </a:r>
            <a:br>
              <a:rPr lang="en-US" dirty="0"/>
            </a:br>
            <a:r>
              <a:rPr lang="en-US" dirty="0"/>
              <a:t>position in the </a:t>
            </a:r>
            <a:r>
              <a:rPr lang="en-US" dirty="0" err="1"/>
              <a:t>enum</a:t>
            </a:r>
            <a:r>
              <a:rPr lang="en-US" dirty="0"/>
              <a:t> declaration. The first card type, BOMB, has an ordinal value of 0, BLOCKADE has an ordinal value of 1, and so on.</a:t>
            </a:r>
          </a:p>
          <a:p>
            <a:pPr algn="l"/>
            <a:r>
              <a:rPr lang="en-US" dirty="0"/>
              <a:t>The </a:t>
            </a:r>
            <a:r>
              <a:rPr lang="en-US" dirty="0" err="1"/>
              <a:t>enum</a:t>
            </a:r>
            <a:r>
              <a:rPr lang="en-US" dirty="0"/>
              <a:t> provides a convenient way to represent a fixed set of related constants (in this case, different card types) in a type-safe manner. It ensures that only valid card types can be used in the code.</a:t>
            </a:r>
          </a:p>
        </p:txBody>
      </p:sp>
    </p:spTree>
    <p:extLst>
      <p:ext uri="{BB962C8B-B14F-4D97-AF65-F5344CB8AC3E}">
        <p14:creationId xmlns:p14="http://schemas.microsoft.com/office/powerpoint/2010/main" val="119757449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720B98B-5649-E78E-7933-565747AC3579}"/>
              </a:ext>
            </a:extLst>
          </p:cNvPr>
          <p:cNvSpPr>
            <a:spLocks noGrp="1"/>
          </p:cNvSpPr>
          <p:nvPr>
            <p:ph type="body" sz="quarter" idx="10"/>
          </p:nvPr>
        </p:nvSpPr>
        <p:spPr/>
        <p:txBody>
          <a:bodyPr/>
          <a:lstStyle/>
          <a:p>
            <a:r>
              <a:rPr lang="en-US" dirty="0" err="1"/>
              <a:t>LogEntryBuffer</a:t>
            </a:r>
            <a:endParaRPr lang="en-US" dirty="0"/>
          </a:p>
        </p:txBody>
      </p:sp>
      <p:sp>
        <p:nvSpPr>
          <p:cNvPr id="4" name="Text Placeholder 2">
            <a:extLst>
              <a:ext uri="{FF2B5EF4-FFF2-40B4-BE49-F238E27FC236}">
                <a16:creationId xmlns:a16="http://schemas.microsoft.com/office/drawing/2014/main" id="{168A15AB-72A8-2BB7-C4CC-F9C89CBF6696}"/>
              </a:ext>
            </a:extLst>
          </p:cNvPr>
          <p:cNvSpPr txBox="1">
            <a:spLocks/>
          </p:cNvSpPr>
          <p:nvPr/>
        </p:nvSpPr>
        <p:spPr>
          <a:xfrm>
            <a:off x="323528" y="2139702"/>
            <a:ext cx="8599815" cy="1008112"/>
          </a:xfrm>
          <a:prstGeom prst="rect">
            <a:avLst/>
          </a:prstGeom>
        </p:spPr>
        <p:txBody>
          <a:bodyPr anchor="ctr"/>
          <a:lstStyle>
            <a:lvl1pPr marL="0" indent="0" algn="ctr" defTabSz="914400" rtl="0" eaLnBrk="1" latinLnBrk="1" hangingPunct="1">
              <a:spcBef>
                <a:spcPct val="20000"/>
              </a:spcBef>
              <a:buFont typeface="Arial" pitchFamily="34" charset="0"/>
              <a:buNone/>
              <a:defRPr sz="1200" b="0" kern="1200" baseline="0">
                <a:solidFill>
                  <a:schemeClr val="bg1"/>
                </a:solidFill>
                <a:latin typeface="+mn-lt"/>
                <a:ea typeface="+mn-ea"/>
                <a:cs typeface="Arial" pitchFamily="34" charset="0"/>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algn="l"/>
            <a:endParaRPr lang="en-US" dirty="0"/>
          </a:p>
          <a:p>
            <a:pPr algn="l"/>
            <a:r>
              <a:rPr lang="en-US" dirty="0"/>
              <a:t>The `</a:t>
            </a:r>
            <a:r>
              <a:rPr lang="en-US" dirty="0" err="1"/>
              <a:t>LogEntryBuffer</a:t>
            </a:r>
            <a:r>
              <a:rPr lang="en-US" dirty="0"/>
              <a:t>` class extends the `Observable` class, which suggests that it is intended to be used in the Observer </a:t>
            </a:r>
            <a:br>
              <a:rPr lang="en-US" dirty="0"/>
            </a:br>
            <a:r>
              <a:rPr lang="en-US" dirty="0"/>
              <a:t>design pattern.</a:t>
            </a:r>
          </a:p>
          <a:p>
            <a:pPr algn="l"/>
            <a:r>
              <a:rPr lang="en-US" dirty="0"/>
              <a:t>The class has a private instance variable called `lines`, which is a `StringBuilder` used to store log entries.</a:t>
            </a:r>
          </a:p>
          <a:p>
            <a:pPr algn="l"/>
            <a:r>
              <a:rPr lang="en-US" dirty="0"/>
              <a:t>The `</a:t>
            </a:r>
            <a:r>
              <a:rPr lang="en-US" dirty="0" err="1"/>
              <a:t>getLines</a:t>
            </a:r>
            <a:r>
              <a:rPr lang="en-US" dirty="0"/>
              <a:t>()` method returns the log entries stored in the `lines` variable as a `String`.</a:t>
            </a:r>
          </a:p>
          <a:p>
            <a:pPr algn="l"/>
            <a:r>
              <a:rPr lang="en-US" dirty="0"/>
              <a:t>The `log(String action)` method is used to add a new log entry to the buffer. It appends the `action` parameter to the `lines` </a:t>
            </a:r>
            <a:br>
              <a:rPr lang="en-US" dirty="0"/>
            </a:br>
            <a:r>
              <a:rPr lang="en-US" dirty="0"/>
              <a:t>variable, followed by a newline character (`\n`). After adding the entry, it notifies the observers (if any) by calling </a:t>
            </a:r>
            <a:br>
              <a:rPr lang="en-US" dirty="0"/>
            </a:br>
            <a:r>
              <a:rPr lang="en-US" dirty="0"/>
              <a:t>`</a:t>
            </a:r>
            <a:r>
              <a:rPr lang="en-US" dirty="0" err="1"/>
              <a:t>notifyObservers</a:t>
            </a:r>
            <a:r>
              <a:rPr lang="en-US" dirty="0"/>
              <a:t>(this)`. Finally, it calls the `flush()` method.</a:t>
            </a:r>
          </a:p>
          <a:p>
            <a:pPr algn="l"/>
            <a:r>
              <a:rPr lang="en-US" dirty="0"/>
              <a:t>The `flush()` method is used to clear the log entries by creating a new `StringBuilder` instance and assigning it to the `lines` variable. This effectively clears the stored log entries.</a:t>
            </a:r>
          </a:p>
          <a:p>
            <a:pPr algn="l"/>
            <a:endParaRPr lang="en-US" dirty="0"/>
          </a:p>
          <a:p>
            <a:pPr algn="l"/>
            <a:r>
              <a:rPr lang="en-US" dirty="0"/>
              <a:t>Overall, the `</a:t>
            </a:r>
            <a:r>
              <a:rPr lang="en-US" dirty="0" err="1"/>
              <a:t>LogEntryBuffer</a:t>
            </a:r>
            <a:r>
              <a:rPr lang="en-US" dirty="0"/>
              <a:t>` class provides a simple mechanism for storing log entries in a buffer. It allows adding new log </a:t>
            </a:r>
            <a:br>
              <a:rPr lang="en-US" dirty="0"/>
            </a:br>
            <a:r>
              <a:rPr lang="en-US" dirty="0"/>
              <a:t>entries, retrieving the stored entries, and clearing the buffer. By extending the `Observable` class, it also allows other classes to observe changes in the log entries and be notified when new entries are added.</a:t>
            </a:r>
          </a:p>
        </p:txBody>
      </p:sp>
    </p:spTree>
    <p:extLst>
      <p:ext uri="{BB962C8B-B14F-4D97-AF65-F5344CB8AC3E}">
        <p14:creationId xmlns:p14="http://schemas.microsoft.com/office/powerpoint/2010/main" val="107319578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720B98B-5649-E78E-7933-565747AC3579}"/>
              </a:ext>
            </a:extLst>
          </p:cNvPr>
          <p:cNvSpPr>
            <a:spLocks noGrp="1"/>
          </p:cNvSpPr>
          <p:nvPr>
            <p:ph type="body" sz="quarter" idx="10"/>
          </p:nvPr>
        </p:nvSpPr>
        <p:spPr/>
        <p:txBody>
          <a:bodyPr/>
          <a:lstStyle/>
          <a:p>
            <a:r>
              <a:rPr lang="en-US" dirty="0"/>
              <a:t>Observable</a:t>
            </a:r>
          </a:p>
        </p:txBody>
      </p:sp>
      <p:sp>
        <p:nvSpPr>
          <p:cNvPr id="4" name="Text Placeholder 2">
            <a:extLst>
              <a:ext uri="{FF2B5EF4-FFF2-40B4-BE49-F238E27FC236}">
                <a16:creationId xmlns:a16="http://schemas.microsoft.com/office/drawing/2014/main" id="{168A15AB-72A8-2BB7-C4CC-F9C89CBF6696}"/>
              </a:ext>
            </a:extLst>
          </p:cNvPr>
          <p:cNvSpPr txBox="1">
            <a:spLocks/>
          </p:cNvSpPr>
          <p:nvPr/>
        </p:nvSpPr>
        <p:spPr>
          <a:xfrm>
            <a:off x="323528" y="2139702"/>
            <a:ext cx="8599815" cy="1008112"/>
          </a:xfrm>
          <a:prstGeom prst="rect">
            <a:avLst/>
          </a:prstGeom>
        </p:spPr>
        <p:txBody>
          <a:bodyPr anchor="ctr"/>
          <a:lstStyle>
            <a:lvl1pPr marL="0" indent="0" algn="ctr" defTabSz="914400" rtl="0" eaLnBrk="1" latinLnBrk="1" hangingPunct="1">
              <a:spcBef>
                <a:spcPct val="20000"/>
              </a:spcBef>
              <a:buFont typeface="Arial" pitchFamily="34" charset="0"/>
              <a:buNone/>
              <a:defRPr sz="1200" b="0" kern="1200" baseline="0">
                <a:solidFill>
                  <a:schemeClr val="bg1"/>
                </a:solidFill>
                <a:latin typeface="+mn-lt"/>
                <a:ea typeface="+mn-ea"/>
                <a:cs typeface="Arial" pitchFamily="34" charset="0"/>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algn="l"/>
            <a:r>
              <a:rPr lang="en-US" dirty="0"/>
              <a:t>The `Observable` class is a custom implementation of the observer pattern.</a:t>
            </a:r>
          </a:p>
          <a:p>
            <a:pPr algn="l"/>
            <a:r>
              <a:rPr lang="en-US" dirty="0"/>
              <a:t>The class has a private instance variable called `observers`, which is a list of `Observer` objects. This list is used to keep </a:t>
            </a:r>
            <a:br>
              <a:rPr lang="en-US" dirty="0"/>
            </a:br>
            <a:r>
              <a:rPr lang="en-US" dirty="0"/>
              <a:t>track of the views that are observing (or subscribed to) the `Observable`.</a:t>
            </a:r>
          </a:p>
          <a:p>
            <a:pPr algn="l"/>
            <a:r>
              <a:rPr lang="en-US" dirty="0"/>
              <a:t>The `attach(Observer </a:t>
            </a:r>
            <a:r>
              <a:rPr lang="en-US" dirty="0" err="1"/>
              <a:t>p_o</a:t>
            </a:r>
            <a:r>
              <a:rPr lang="en-US" dirty="0"/>
              <a:t>)` method is used to attach a view (`Observer`) to the `Observable`. It adds the specified </a:t>
            </a:r>
            <a:br>
              <a:rPr lang="en-US" dirty="0"/>
            </a:br>
            <a:r>
              <a:rPr lang="en-US" dirty="0"/>
              <a:t>`Observer` object to the list of observers by calling `</a:t>
            </a:r>
            <a:r>
              <a:rPr lang="en-US" dirty="0" err="1"/>
              <a:t>observers.add</a:t>
            </a:r>
            <a:r>
              <a:rPr lang="en-US" dirty="0"/>
              <a:t>(</a:t>
            </a:r>
            <a:r>
              <a:rPr lang="en-US" dirty="0" err="1"/>
              <a:t>p_o</a:t>
            </a:r>
            <a:r>
              <a:rPr lang="en-US" dirty="0"/>
              <a:t>)`.</a:t>
            </a:r>
          </a:p>
          <a:p>
            <a:pPr algn="l"/>
            <a:r>
              <a:rPr lang="en-US" dirty="0"/>
              <a:t>The `detach(Observer </a:t>
            </a:r>
            <a:r>
              <a:rPr lang="en-US" dirty="0" err="1"/>
              <a:t>p_o</a:t>
            </a:r>
            <a:r>
              <a:rPr lang="en-US" dirty="0"/>
              <a:t>)` method is used to detach a view (`Observer`) from the `Observable`. It removes the specified </a:t>
            </a:r>
            <a:br>
              <a:rPr lang="en-US" dirty="0"/>
            </a:br>
            <a:r>
              <a:rPr lang="en-US" dirty="0"/>
              <a:t>`Observer` object from the list of observers by calling `</a:t>
            </a:r>
            <a:r>
              <a:rPr lang="en-US" dirty="0" err="1"/>
              <a:t>observers.remove</a:t>
            </a:r>
            <a:r>
              <a:rPr lang="en-US" dirty="0"/>
              <a:t>(</a:t>
            </a:r>
            <a:r>
              <a:rPr lang="en-US" dirty="0" err="1"/>
              <a:t>p_o</a:t>
            </a:r>
            <a:r>
              <a:rPr lang="en-US" dirty="0"/>
              <a:t>)`.</a:t>
            </a:r>
          </a:p>
          <a:p>
            <a:pPr algn="l"/>
            <a:r>
              <a:rPr lang="en-US" dirty="0"/>
              <a:t>The `</a:t>
            </a:r>
            <a:r>
              <a:rPr lang="en-US" dirty="0" err="1"/>
              <a:t>notifyObservers</a:t>
            </a:r>
            <a:r>
              <a:rPr lang="en-US" dirty="0"/>
              <a:t>(Observable </a:t>
            </a:r>
            <a:r>
              <a:rPr lang="en-US" dirty="0" err="1"/>
              <a:t>p_o</a:t>
            </a:r>
            <a:r>
              <a:rPr lang="en-US" dirty="0"/>
              <a:t>)` method is used to notify all the attached observers (views) that a change has </a:t>
            </a:r>
            <a:br>
              <a:rPr lang="en-US" dirty="0"/>
            </a:br>
            <a:r>
              <a:rPr lang="en-US" dirty="0"/>
              <a:t>occurred in the `Observable`. It calls the `update()` method on each observer, passing the `Observable` object as a </a:t>
            </a:r>
            <a:br>
              <a:rPr lang="en-US" dirty="0"/>
            </a:br>
            <a:r>
              <a:rPr lang="en-US" dirty="0"/>
              <a:t>parameter.</a:t>
            </a:r>
          </a:p>
          <a:p>
            <a:pPr algn="l"/>
            <a:r>
              <a:rPr lang="en-US" dirty="0"/>
              <a:t>The `update(Observable </a:t>
            </a:r>
            <a:r>
              <a:rPr lang="en-US" dirty="0" err="1"/>
              <a:t>p_o</a:t>
            </a:r>
            <a:r>
              <a:rPr lang="en-US" dirty="0"/>
              <a:t>)` method is not shown in the provided code. It is assumed to be part of the `Observer` interface or superclass, and it is expected to be implemented by the views (observers) to handle the updates from the `Observable`.</a:t>
            </a:r>
          </a:p>
          <a:p>
            <a:pPr algn="l"/>
            <a:endParaRPr lang="en-US" dirty="0"/>
          </a:p>
          <a:p>
            <a:pPr algn="l"/>
            <a:r>
              <a:rPr lang="en-US" dirty="0"/>
              <a:t>Overall, the `Observable` class provides a basic implementation of the observer pattern. It allows views (observers) to attach to and detach from the `Observable`, and it provides a mechanism to notify the attached observers of changes in the `Observable`.</a:t>
            </a:r>
          </a:p>
        </p:txBody>
      </p:sp>
    </p:spTree>
    <p:extLst>
      <p:ext uri="{BB962C8B-B14F-4D97-AF65-F5344CB8AC3E}">
        <p14:creationId xmlns:p14="http://schemas.microsoft.com/office/powerpoint/2010/main" val="293476607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720B98B-5649-E78E-7933-565747AC3579}"/>
              </a:ext>
            </a:extLst>
          </p:cNvPr>
          <p:cNvSpPr>
            <a:spLocks noGrp="1"/>
          </p:cNvSpPr>
          <p:nvPr>
            <p:ph type="body" sz="quarter" idx="10"/>
          </p:nvPr>
        </p:nvSpPr>
        <p:spPr/>
        <p:txBody>
          <a:bodyPr/>
          <a:lstStyle/>
          <a:p>
            <a:r>
              <a:rPr lang="en-US" dirty="0"/>
              <a:t>Behaviors Using Strategy Pattern</a:t>
            </a:r>
          </a:p>
        </p:txBody>
      </p:sp>
      <p:sp>
        <p:nvSpPr>
          <p:cNvPr id="4" name="Text Placeholder 2">
            <a:extLst>
              <a:ext uri="{FF2B5EF4-FFF2-40B4-BE49-F238E27FC236}">
                <a16:creationId xmlns:a16="http://schemas.microsoft.com/office/drawing/2014/main" id="{168A15AB-72A8-2BB7-C4CC-F9C89CBF6696}"/>
              </a:ext>
            </a:extLst>
          </p:cNvPr>
          <p:cNvSpPr txBox="1">
            <a:spLocks/>
          </p:cNvSpPr>
          <p:nvPr/>
        </p:nvSpPr>
        <p:spPr>
          <a:xfrm>
            <a:off x="110328" y="2211710"/>
            <a:ext cx="8923343" cy="1008112"/>
          </a:xfrm>
          <a:prstGeom prst="rect">
            <a:avLst/>
          </a:prstGeom>
        </p:spPr>
        <p:txBody>
          <a:bodyPr anchor="ctr"/>
          <a:lstStyle>
            <a:lvl1pPr marL="0" indent="0" algn="ctr" defTabSz="914400" rtl="0" eaLnBrk="1" latinLnBrk="1" hangingPunct="1">
              <a:spcBef>
                <a:spcPct val="20000"/>
              </a:spcBef>
              <a:buFont typeface="Arial" pitchFamily="34" charset="0"/>
              <a:buNone/>
              <a:defRPr sz="1200" b="0" kern="1200" baseline="0">
                <a:solidFill>
                  <a:schemeClr val="bg1"/>
                </a:solidFill>
                <a:latin typeface="+mn-lt"/>
                <a:ea typeface="+mn-ea"/>
                <a:cs typeface="Arial" pitchFamily="34" charset="0"/>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algn="l"/>
            <a:r>
              <a:rPr lang="en-US" sz="1100" dirty="0"/>
              <a:t>The Strategy pattern is a behavioral design pattern that allows you to define a family of algorithms, encapsulate each one as a separate class, and make them interchangeable at runtime. It enables the client code to choose a specific algorithm implementation dynamically without </a:t>
            </a:r>
            <a:br>
              <a:rPr lang="en-US" sz="1100" dirty="0"/>
            </a:br>
            <a:r>
              <a:rPr lang="en-US" sz="1100" dirty="0"/>
              <a:t>being tightly coupled to it.</a:t>
            </a:r>
          </a:p>
          <a:p>
            <a:pPr algn="l"/>
            <a:endParaRPr lang="en-US" sz="1100" dirty="0"/>
          </a:p>
          <a:p>
            <a:pPr algn="l"/>
            <a:r>
              <a:rPr lang="en-US" sz="1100" dirty="0"/>
              <a:t>In the code, the Strategy pattern is used to implement different strategies for player behavior in a game. The </a:t>
            </a:r>
            <a:r>
              <a:rPr lang="en-US" sz="1100" dirty="0" err="1"/>
              <a:t>StrategyBehavior</a:t>
            </a:r>
            <a:r>
              <a:rPr lang="en-US" sz="1100" dirty="0"/>
              <a:t> abstract class serves as the base class for different strategy behaviors, and each concrete strategy behavior (such as </a:t>
            </a:r>
            <a:r>
              <a:rPr lang="en-US" sz="1100" dirty="0" err="1"/>
              <a:t>HumanStrategyBehavior</a:t>
            </a:r>
            <a:r>
              <a:rPr lang="en-US" sz="1100" dirty="0"/>
              <a:t>, </a:t>
            </a:r>
            <a:br>
              <a:rPr lang="en-US" sz="1100" dirty="0"/>
            </a:br>
            <a:r>
              <a:rPr lang="en-US" sz="1100" dirty="0" err="1"/>
              <a:t>RandomStrategyBehavior</a:t>
            </a:r>
            <a:r>
              <a:rPr lang="en-US" sz="1100" dirty="0"/>
              <a:t>, etc.) extends this base class and provides its own implementation for the abstract methods.</a:t>
            </a:r>
          </a:p>
          <a:p>
            <a:pPr algn="l"/>
            <a:endParaRPr lang="en-US" sz="1100" dirty="0"/>
          </a:p>
          <a:p>
            <a:pPr algn="l"/>
            <a:r>
              <a:rPr lang="en-US" sz="1100" dirty="0"/>
              <a:t>The </a:t>
            </a:r>
            <a:r>
              <a:rPr lang="en-US" sz="1100" dirty="0" err="1"/>
              <a:t>StrategyBehavior</a:t>
            </a:r>
            <a:r>
              <a:rPr lang="en-US" sz="1100" dirty="0"/>
              <a:t> class defines the common structure and behavior for all strategy behaviors. It includes the </a:t>
            </a:r>
            <a:r>
              <a:rPr lang="en-US" sz="1100" dirty="0" err="1"/>
              <a:t>issueOrder</a:t>
            </a:r>
            <a:r>
              <a:rPr lang="en-US" sz="1100" dirty="0"/>
              <a:t> method, which </a:t>
            </a:r>
            <a:br>
              <a:rPr lang="en-US" sz="1100" dirty="0"/>
            </a:br>
            <a:r>
              <a:rPr lang="en-US" sz="1100" dirty="0"/>
              <a:t>acts as the common entry point for issuing orders based on the implemented strategy. This method determines the current game phase and </a:t>
            </a:r>
            <a:br>
              <a:rPr lang="en-US" sz="1100" dirty="0"/>
            </a:br>
            <a:r>
              <a:rPr lang="en-US" sz="1100" dirty="0"/>
              <a:t>calls the appropriate strategy-specific methods (</a:t>
            </a:r>
            <a:r>
              <a:rPr lang="en-US" sz="1100" dirty="0" err="1"/>
              <a:t>issueDeployOrder</a:t>
            </a:r>
            <a:r>
              <a:rPr lang="en-US" sz="1100" dirty="0"/>
              <a:t> or </a:t>
            </a:r>
            <a:r>
              <a:rPr lang="en-US" sz="1100" dirty="0" err="1"/>
              <a:t>issueOtherOrders</a:t>
            </a:r>
            <a:r>
              <a:rPr lang="en-US" sz="1100" dirty="0"/>
              <a:t>) based on the phase.</a:t>
            </a:r>
          </a:p>
          <a:p>
            <a:pPr algn="l"/>
            <a:endParaRPr lang="en-US" sz="1100" dirty="0"/>
          </a:p>
          <a:p>
            <a:pPr algn="l"/>
            <a:r>
              <a:rPr lang="en-US" sz="1100" dirty="0"/>
              <a:t>Subclasses, such as </a:t>
            </a:r>
            <a:r>
              <a:rPr lang="en-US" sz="1100" dirty="0" err="1"/>
              <a:t>HumanStrategyBehavior</a:t>
            </a:r>
            <a:r>
              <a:rPr lang="en-US" sz="1100" dirty="0"/>
              <a:t> and </a:t>
            </a:r>
            <a:r>
              <a:rPr lang="en-US" sz="1100" dirty="0" err="1"/>
              <a:t>RandomStrategyBehavior</a:t>
            </a:r>
            <a:r>
              <a:rPr lang="en-US" sz="1100" dirty="0"/>
              <a:t>, provide their own implementations for the </a:t>
            </a:r>
            <a:r>
              <a:rPr lang="en-US" sz="1100" dirty="0" err="1"/>
              <a:t>issueDeployOrder</a:t>
            </a:r>
            <a:r>
              <a:rPr lang="en-US" sz="1100" dirty="0"/>
              <a:t> </a:t>
            </a:r>
            <a:br>
              <a:rPr lang="en-US" sz="1100" dirty="0"/>
            </a:br>
            <a:r>
              <a:rPr lang="en-US" sz="1100" dirty="0"/>
              <a:t>and </a:t>
            </a:r>
            <a:r>
              <a:rPr lang="en-US" sz="1100" dirty="0" err="1"/>
              <a:t>issueOtherOrders</a:t>
            </a:r>
            <a:r>
              <a:rPr lang="en-US" sz="1100" dirty="0"/>
              <a:t> methods, which represent the specific logic for issuing deploy orders and other orders according to the respective </a:t>
            </a:r>
            <a:br>
              <a:rPr lang="en-US" sz="1100" dirty="0"/>
            </a:br>
            <a:r>
              <a:rPr lang="en-US" sz="1100" dirty="0"/>
              <a:t>strategies.</a:t>
            </a:r>
          </a:p>
          <a:p>
            <a:pPr algn="l"/>
            <a:endParaRPr lang="en-US" sz="1100" dirty="0"/>
          </a:p>
          <a:p>
            <a:pPr algn="l"/>
            <a:r>
              <a:rPr lang="en-US" sz="1100" dirty="0"/>
              <a:t>By using the Strategy pattern, the game can dynamically switch between different strategy behaviors during runtime. The behavior of a player can be changed simply by associating a different concrete strategy behavior with the player object. This decoupling of the player's behavior </a:t>
            </a:r>
            <a:br>
              <a:rPr lang="en-US" sz="1100" dirty="0"/>
            </a:br>
            <a:r>
              <a:rPr lang="en-US" sz="1100" dirty="0"/>
              <a:t>from the game logic allows for flexibility and extensibility in defining and modifying strategies without modifying the core game code.</a:t>
            </a:r>
          </a:p>
        </p:txBody>
      </p:sp>
    </p:spTree>
    <p:extLst>
      <p:ext uri="{BB962C8B-B14F-4D97-AF65-F5344CB8AC3E}">
        <p14:creationId xmlns:p14="http://schemas.microsoft.com/office/powerpoint/2010/main" val="29437529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720B98B-5649-E78E-7933-565747AC3579}"/>
              </a:ext>
            </a:extLst>
          </p:cNvPr>
          <p:cNvSpPr>
            <a:spLocks noGrp="1"/>
          </p:cNvSpPr>
          <p:nvPr>
            <p:ph type="body" sz="quarter" idx="10"/>
          </p:nvPr>
        </p:nvSpPr>
        <p:spPr/>
        <p:txBody>
          <a:bodyPr/>
          <a:lstStyle/>
          <a:p>
            <a:r>
              <a:rPr lang="en-US" b="0" i="0" dirty="0" err="1"/>
              <a:t>StrategyBehavior</a:t>
            </a:r>
            <a:endParaRPr lang="en-US" dirty="0"/>
          </a:p>
        </p:txBody>
      </p:sp>
      <p:sp>
        <p:nvSpPr>
          <p:cNvPr id="4" name="Text Placeholder 2">
            <a:extLst>
              <a:ext uri="{FF2B5EF4-FFF2-40B4-BE49-F238E27FC236}">
                <a16:creationId xmlns:a16="http://schemas.microsoft.com/office/drawing/2014/main" id="{168A15AB-72A8-2BB7-C4CC-F9C89CBF6696}"/>
              </a:ext>
            </a:extLst>
          </p:cNvPr>
          <p:cNvSpPr txBox="1">
            <a:spLocks/>
          </p:cNvSpPr>
          <p:nvPr/>
        </p:nvSpPr>
        <p:spPr>
          <a:xfrm>
            <a:off x="136046" y="2355726"/>
            <a:ext cx="9007954" cy="1008112"/>
          </a:xfrm>
          <a:prstGeom prst="rect">
            <a:avLst/>
          </a:prstGeom>
        </p:spPr>
        <p:txBody>
          <a:bodyPr anchor="ctr"/>
          <a:lstStyle>
            <a:lvl1pPr marL="0" indent="0" algn="ctr" defTabSz="914400" rtl="0" eaLnBrk="1" latinLnBrk="1" hangingPunct="1">
              <a:spcBef>
                <a:spcPct val="20000"/>
              </a:spcBef>
              <a:buFont typeface="Arial" pitchFamily="34" charset="0"/>
              <a:buNone/>
              <a:defRPr sz="1200" b="0" kern="1200" baseline="0">
                <a:solidFill>
                  <a:schemeClr val="bg1"/>
                </a:solidFill>
                <a:latin typeface="+mn-lt"/>
                <a:ea typeface="+mn-ea"/>
                <a:cs typeface="Arial" pitchFamily="34" charset="0"/>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algn="l"/>
            <a:r>
              <a:rPr lang="en-US" sz="1050" dirty="0"/>
              <a:t>The </a:t>
            </a:r>
            <a:r>
              <a:rPr lang="en-US" sz="1050" dirty="0" err="1"/>
              <a:t>StrategyBehavior</a:t>
            </a:r>
            <a:r>
              <a:rPr lang="en-US" sz="1050" dirty="0"/>
              <a:t> class provides a common structure and behavior for different strategy behaviors in a game. Subclasses of this class, such </a:t>
            </a:r>
            <a:br>
              <a:rPr lang="en-US" sz="1050" dirty="0"/>
            </a:br>
            <a:r>
              <a:rPr lang="en-US" sz="1050" dirty="0"/>
              <a:t>as </a:t>
            </a:r>
            <a:r>
              <a:rPr lang="en-US" sz="1050" dirty="0" err="1"/>
              <a:t>HumanStrategyBehavior</a:t>
            </a:r>
            <a:r>
              <a:rPr lang="en-US" sz="1050" dirty="0"/>
              <a:t> and </a:t>
            </a:r>
            <a:r>
              <a:rPr lang="en-US" sz="1050" dirty="0" err="1"/>
              <a:t>RandomStrategyBehavior</a:t>
            </a:r>
            <a:r>
              <a:rPr lang="en-US" sz="1050" dirty="0"/>
              <a:t>, implement the specific strategies by providing implementations for the </a:t>
            </a:r>
            <a:r>
              <a:rPr lang="en-US" sz="1050" dirty="0" err="1"/>
              <a:t>issueOtherOrders</a:t>
            </a:r>
            <a:r>
              <a:rPr lang="en-US" sz="1050" dirty="0"/>
              <a:t> and </a:t>
            </a:r>
            <a:r>
              <a:rPr lang="en-US" sz="1050" dirty="0" err="1"/>
              <a:t>issueDeployOrder</a:t>
            </a:r>
            <a:r>
              <a:rPr lang="en-US" sz="1050" dirty="0"/>
              <a:t> methods.</a:t>
            </a:r>
          </a:p>
          <a:p>
            <a:pPr algn="l"/>
            <a:r>
              <a:rPr lang="en-US" sz="1050" dirty="0"/>
              <a:t>Here's an explanation of the code:</a:t>
            </a:r>
          </a:p>
          <a:p>
            <a:pPr marL="171450" indent="-171450" algn="l">
              <a:buFont typeface="Arial" panose="020B0604020202020204" pitchFamily="34" charset="0"/>
              <a:buChar char="•"/>
            </a:pPr>
            <a:r>
              <a:rPr lang="en-US" sz="1050" dirty="0"/>
              <a:t>Import statements: The code includes import statements for various classes and packages required for the functionality of the </a:t>
            </a:r>
            <a:r>
              <a:rPr lang="en-US" sz="1050" dirty="0" err="1"/>
              <a:t>StrategyBehavior</a:t>
            </a:r>
            <a:r>
              <a:rPr lang="en-US" sz="1050" dirty="0"/>
              <a:t> </a:t>
            </a:r>
            <a:br>
              <a:rPr lang="en-US" sz="1050" dirty="0"/>
            </a:br>
            <a:r>
              <a:rPr lang="en-US" sz="1050" dirty="0"/>
              <a:t>class. These include </a:t>
            </a:r>
            <a:r>
              <a:rPr lang="en-US" sz="1050" dirty="0" err="1"/>
              <a:t>OrderController</a:t>
            </a:r>
            <a:r>
              <a:rPr lang="en-US" sz="1050" dirty="0"/>
              <a:t>, </a:t>
            </a:r>
            <a:r>
              <a:rPr lang="en-US" sz="1050" dirty="0" err="1"/>
              <a:t>GameState</a:t>
            </a:r>
            <a:r>
              <a:rPr lang="en-US" sz="1050" dirty="0"/>
              <a:t>, Player, Order, and </a:t>
            </a:r>
            <a:r>
              <a:rPr lang="en-US" sz="1050" dirty="0" err="1"/>
              <a:t>IssueDeployOrder</a:t>
            </a:r>
            <a:r>
              <a:rPr lang="en-US" sz="1050" dirty="0"/>
              <a:t>.</a:t>
            </a:r>
          </a:p>
          <a:p>
            <a:pPr marL="171450" indent="-171450" algn="l">
              <a:buFont typeface="Arial" panose="020B0604020202020204" pitchFamily="34" charset="0"/>
              <a:buChar char="•"/>
            </a:pPr>
            <a:r>
              <a:rPr lang="en-US" sz="1050" dirty="0"/>
              <a:t>Class declaration: The </a:t>
            </a:r>
            <a:r>
              <a:rPr lang="en-US" sz="1050" dirty="0" err="1"/>
              <a:t>StrategyBehavior</a:t>
            </a:r>
            <a:r>
              <a:rPr lang="en-US" sz="1050" dirty="0"/>
              <a:t> class is declared as an abstract class.</a:t>
            </a:r>
          </a:p>
          <a:p>
            <a:pPr marL="171450" indent="-171450" algn="l">
              <a:buFont typeface="Arial" panose="020B0604020202020204" pitchFamily="34" charset="0"/>
              <a:buChar char="•"/>
            </a:pPr>
            <a:r>
              <a:rPr lang="en-US" sz="1050" dirty="0"/>
              <a:t>Member variables: The class includes two member variables:</a:t>
            </a:r>
          </a:p>
          <a:p>
            <a:pPr marL="171450" indent="-171450" algn="l">
              <a:buFont typeface="Arial" panose="020B0604020202020204" pitchFamily="34" charset="0"/>
              <a:buChar char="•"/>
            </a:pPr>
            <a:r>
              <a:rPr lang="en-US" sz="1050" dirty="0" err="1"/>
              <a:t>d_player</a:t>
            </a:r>
            <a:r>
              <a:rPr lang="en-US" sz="1050" dirty="0"/>
              <a:t>: Represents the player that is using the behavior.</a:t>
            </a:r>
          </a:p>
          <a:p>
            <a:pPr marL="171450" indent="-171450" algn="l">
              <a:buFont typeface="Arial" panose="020B0604020202020204" pitchFamily="34" charset="0"/>
              <a:buChar char="•"/>
            </a:pPr>
            <a:r>
              <a:rPr lang="en-US" sz="1050" dirty="0" err="1"/>
              <a:t>d_gameState</a:t>
            </a:r>
            <a:r>
              <a:rPr lang="en-US" sz="1050" dirty="0"/>
              <a:t>: Represents the game state.</a:t>
            </a:r>
          </a:p>
          <a:p>
            <a:pPr marL="171450" indent="-171450" algn="l">
              <a:buFont typeface="Arial" panose="020B0604020202020204" pitchFamily="34" charset="0"/>
              <a:buChar char="•"/>
            </a:pPr>
            <a:r>
              <a:rPr lang="en-US" sz="1050" dirty="0"/>
              <a:t>STR_TO_BEHAVIOR map: This is a static map that maps strings to different strategy behavior classes. It is used to convert a string </a:t>
            </a:r>
            <a:br>
              <a:rPr lang="en-US" sz="1050" dirty="0"/>
            </a:br>
            <a:r>
              <a:rPr lang="en-US" sz="1050" dirty="0"/>
              <a:t>representation of a behavior into the corresponding behavior class. The map includes mappings for behaviors such as "human," "aggressive," </a:t>
            </a:r>
            <a:br>
              <a:rPr lang="en-US" sz="1050" dirty="0"/>
            </a:br>
            <a:r>
              <a:rPr lang="en-US" sz="1050" dirty="0"/>
              <a:t>"benevolent," "random," and "cheater."</a:t>
            </a:r>
          </a:p>
          <a:p>
            <a:pPr marL="171450" indent="-171450" algn="l">
              <a:buFont typeface="Arial" panose="020B0604020202020204" pitchFamily="34" charset="0"/>
              <a:buChar char="•"/>
            </a:pPr>
            <a:r>
              <a:rPr lang="en-US" sz="1050" dirty="0"/>
              <a:t>Constructor: The class includes a constructor for the </a:t>
            </a:r>
            <a:r>
              <a:rPr lang="en-US" sz="1050" dirty="0" err="1"/>
              <a:t>StrategyBehavior</a:t>
            </a:r>
            <a:r>
              <a:rPr lang="en-US" sz="1050" dirty="0"/>
              <a:t> class. The constructor takes a Player object and a </a:t>
            </a:r>
            <a:r>
              <a:rPr lang="en-US" sz="1050" dirty="0" err="1"/>
              <a:t>GameState</a:t>
            </a:r>
            <a:r>
              <a:rPr lang="en-US" sz="1050" dirty="0"/>
              <a:t> object as </a:t>
            </a:r>
            <a:br>
              <a:rPr lang="en-US" sz="1050" dirty="0"/>
            </a:br>
            <a:r>
              <a:rPr lang="en-US" sz="1050" dirty="0"/>
              <a:t>parameters and initializes the </a:t>
            </a:r>
            <a:r>
              <a:rPr lang="en-US" sz="1050" dirty="0" err="1"/>
              <a:t>d_player</a:t>
            </a:r>
            <a:r>
              <a:rPr lang="en-US" sz="1050" dirty="0"/>
              <a:t> and </a:t>
            </a:r>
            <a:r>
              <a:rPr lang="en-US" sz="1050" dirty="0" err="1"/>
              <a:t>d_gameState</a:t>
            </a:r>
            <a:r>
              <a:rPr lang="en-US" sz="1050" dirty="0"/>
              <a:t> member variables.</a:t>
            </a:r>
          </a:p>
          <a:p>
            <a:pPr marL="171450" indent="-171450" algn="l">
              <a:buFont typeface="Arial" panose="020B0604020202020204" pitchFamily="34" charset="0"/>
              <a:buChar char="•"/>
            </a:pPr>
            <a:r>
              <a:rPr lang="en-US" sz="1050" dirty="0" err="1"/>
              <a:t>issueOrder</a:t>
            </a:r>
            <a:r>
              <a:rPr lang="en-US" sz="1050" dirty="0"/>
              <a:t> method: This method is responsible for issuing orders based on the implemented strategy. It first checks if the player owns any </a:t>
            </a:r>
            <a:br>
              <a:rPr lang="en-US" sz="1050" dirty="0"/>
            </a:br>
            <a:r>
              <a:rPr lang="en-US" sz="1050" dirty="0"/>
              <a:t>countries. If the player does not own any countries, it returns null to indicate that no order can be issued. It then checks the current game phase </a:t>
            </a:r>
            <a:br>
              <a:rPr lang="en-US" sz="1050" dirty="0"/>
            </a:br>
            <a:r>
              <a:rPr lang="en-US" sz="1050" dirty="0"/>
              <a:t>using the </a:t>
            </a:r>
            <a:r>
              <a:rPr lang="en-US" sz="1050" dirty="0" err="1"/>
              <a:t>OrderController.d_gameEngine.getGamePhase</a:t>
            </a:r>
            <a:r>
              <a:rPr lang="en-US" sz="1050" dirty="0"/>
              <a:t>() method. If the game phase is an instance of </a:t>
            </a:r>
            <a:r>
              <a:rPr lang="en-US" sz="1050" dirty="0" err="1"/>
              <a:t>IssueDeployOrder</a:t>
            </a:r>
            <a:r>
              <a:rPr lang="en-US" sz="1050" dirty="0"/>
              <a:t>, it calls the </a:t>
            </a:r>
            <a:br>
              <a:rPr lang="en-US" sz="1050" dirty="0"/>
            </a:br>
            <a:r>
              <a:rPr lang="en-US" sz="1050" dirty="0" err="1"/>
              <a:t>issueDeployOrder</a:t>
            </a:r>
            <a:r>
              <a:rPr lang="en-US" sz="1050" dirty="0"/>
              <a:t> method. Otherwise, it calls the </a:t>
            </a:r>
            <a:r>
              <a:rPr lang="en-US" sz="1050" dirty="0" err="1"/>
              <a:t>issueOtherOrders</a:t>
            </a:r>
            <a:r>
              <a:rPr lang="en-US" sz="1050" dirty="0"/>
              <a:t> method. The method returns an Order object representing the issued order.</a:t>
            </a:r>
          </a:p>
          <a:p>
            <a:pPr marL="171450" indent="-171450" algn="l">
              <a:buFont typeface="Arial" panose="020B0604020202020204" pitchFamily="34" charset="0"/>
              <a:buChar char="•"/>
            </a:pPr>
            <a:r>
              <a:rPr lang="en-US" sz="1050" dirty="0" err="1"/>
              <a:t>issueOtherOrders</a:t>
            </a:r>
            <a:r>
              <a:rPr lang="en-US" sz="1050" dirty="0"/>
              <a:t> method: This method is declared as an abstract method and is responsible for issuing orders other than deploy orders based on the implemented strategy. Subclasses of </a:t>
            </a:r>
            <a:r>
              <a:rPr lang="en-US" sz="1050" dirty="0" err="1"/>
              <a:t>StrategyBehavior</a:t>
            </a:r>
            <a:r>
              <a:rPr lang="en-US" sz="1050" dirty="0"/>
              <a:t> must provide an implementation for this method.</a:t>
            </a:r>
          </a:p>
          <a:p>
            <a:pPr marL="171450" indent="-171450" algn="l">
              <a:buFont typeface="Arial" panose="020B0604020202020204" pitchFamily="34" charset="0"/>
              <a:buChar char="•"/>
            </a:pPr>
            <a:r>
              <a:rPr lang="en-US" sz="1050" dirty="0" err="1"/>
              <a:t>issueDeployOrder</a:t>
            </a:r>
            <a:r>
              <a:rPr lang="en-US" sz="1050" dirty="0"/>
              <a:t> method: This method is declared as an abstract method and is responsible for issuing a deploy order based on the </a:t>
            </a:r>
            <a:br>
              <a:rPr lang="en-US" sz="1050" dirty="0"/>
            </a:br>
            <a:r>
              <a:rPr lang="en-US" sz="1050" dirty="0"/>
              <a:t>implemented strategy. Subclasses of </a:t>
            </a:r>
            <a:r>
              <a:rPr lang="en-US" sz="1050" dirty="0" err="1"/>
              <a:t>StrategyBehavior</a:t>
            </a:r>
            <a:r>
              <a:rPr lang="en-US" sz="1050" dirty="0"/>
              <a:t> must provide an implementation for this method.</a:t>
            </a:r>
          </a:p>
        </p:txBody>
      </p:sp>
    </p:spTree>
    <p:extLst>
      <p:ext uri="{BB962C8B-B14F-4D97-AF65-F5344CB8AC3E}">
        <p14:creationId xmlns:p14="http://schemas.microsoft.com/office/powerpoint/2010/main" val="163468716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720B98B-5649-E78E-7933-565747AC3579}"/>
              </a:ext>
            </a:extLst>
          </p:cNvPr>
          <p:cNvSpPr>
            <a:spLocks noGrp="1"/>
          </p:cNvSpPr>
          <p:nvPr>
            <p:ph type="body" sz="quarter" idx="10"/>
          </p:nvPr>
        </p:nvSpPr>
        <p:spPr/>
        <p:txBody>
          <a:bodyPr/>
          <a:lstStyle/>
          <a:p>
            <a:pPr lvl="0"/>
            <a:r>
              <a:rPr lang="en-US" b="0" i="0" dirty="0" err="1"/>
              <a:t>AggressiveStrategyBehavior</a:t>
            </a:r>
            <a:endParaRPr lang="en-US" dirty="0"/>
          </a:p>
        </p:txBody>
      </p:sp>
      <p:sp>
        <p:nvSpPr>
          <p:cNvPr id="4" name="Text Placeholder 2">
            <a:extLst>
              <a:ext uri="{FF2B5EF4-FFF2-40B4-BE49-F238E27FC236}">
                <a16:creationId xmlns:a16="http://schemas.microsoft.com/office/drawing/2014/main" id="{168A15AB-72A8-2BB7-C4CC-F9C89CBF6696}"/>
              </a:ext>
            </a:extLst>
          </p:cNvPr>
          <p:cNvSpPr txBox="1">
            <a:spLocks/>
          </p:cNvSpPr>
          <p:nvPr/>
        </p:nvSpPr>
        <p:spPr>
          <a:xfrm>
            <a:off x="56068" y="2139702"/>
            <a:ext cx="9031863" cy="1008112"/>
          </a:xfrm>
          <a:prstGeom prst="rect">
            <a:avLst/>
          </a:prstGeom>
        </p:spPr>
        <p:txBody>
          <a:bodyPr anchor="ctr"/>
          <a:lstStyle>
            <a:lvl1pPr marL="0" indent="0" algn="ctr" defTabSz="914400" rtl="0" eaLnBrk="1" latinLnBrk="1" hangingPunct="1">
              <a:spcBef>
                <a:spcPct val="20000"/>
              </a:spcBef>
              <a:buFont typeface="Arial" pitchFamily="34" charset="0"/>
              <a:buNone/>
              <a:defRPr sz="1200" b="0" kern="1200" baseline="0">
                <a:solidFill>
                  <a:schemeClr val="bg1"/>
                </a:solidFill>
                <a:latin typeface="+mn-lt"/>
                <a:ea typeface="+mn-ea"/>
                <a:cs typeface="Arial" pitchFamily="34" charset="0"/>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algn="l"/>
            <a:r>
              <a:rPr lang="en-US" sz="1100" dirty="0"/>
              <a:t>The </a:t>
            </a:r>
            <a:r>
              <a:rPr lang="en-US" sz="1100" dirty="0" err="1"/>
              <a:t>AggressiveStrategyBehavior</a:t>
            </a:r>
            <a:r>
              <a:rPr lang="en-US" sz="1100" dirty="0"/>
              <a:t> class implements an aggressive strategy for a player in a game. The strategy involves attacking with the player's strongest country and maximizing the aggregation of forces in one country. If there are enemy countries adjacent to the strongest country, it attacks the weakest adjacent enemy country. Otherwise, it advances to the next strongest neighbor. The class provides methods to issue other orders and deploy orders based on this strategy.</a:t>
            </a:r>
            <a:br>
              <a:rPr lang="en-US" sz="1100" dirty="0"/>
            </a:br>
            <a:r>
              <a:rPr lang="en-US" sz="1100" dirty="0"/>
              <a:t>Here's an explanation of the code:</a:t>
            </a:r>
          </a:p>
          <a:p>
            <a:pPr marL="171450" indent="-171450" algn="l">
              <a:buFont typeface="Arial" panose="020B0604020202020204" pitchFamily="34" charset="0"/>
              <a:buChar char="•"/>
            </a:pPr>
            <a:r>
              <a:rPr lang="en-US" sz="1100" dirty="0"/>
              <a:t>Import statements: The code imports several classes and packages that are required for the functionality of the </a:t>
            </a:r>
            <a:r>
              <a:rPr lang="en-US" sz="1100" dirty="0" err="1"/>
              <a:t>AggressiveStrategyBehavior</a:t>
            </a:r>
            <a:r>
              <a:rPr lang="en-US" sz="1100" dirty="0"/>
              <a:t> class. These include Country, </a:t>
            </a:r>
            <a:r>
              <a:rPr lang="en-US" sz="1100" dirty="0" err="1"/>
              <a:t>GameState</a:t>
            </a:r>
            <a:r>
              <a:rPr lang="en-US" sz="1100" dirty="0"/>
              <a:t>, Player, and various order-related classes. These classes are defined in other files </a:t>
            </a:r>
            <a:br>
              <a:rPr lang="en-US" sz="1100" dirty="0"/>
            </a:br>
            <a:r>
              <a:rPr lang="en-US" sz="1100" dirty="0"/>
              <a:t>or packages and are needed to be imported for their usage in this class.</a:t>
            </a:r>
          </a:p>
          <a:p>
            <a:pPr marL="171450" indent="-171450" algn="l">
              <a:buFont typeface="Arial" panose="020B0604020202020204" pitchFamily="34" charset="0"/>
              <a:buChar char="•"/>
            </a:pPr>
            <a:r>
              <a:rPr lang="en-US" sz="1100" dirty="0"/>
              <a:t>Class declaration: The </a:t>
            </a:r>
            <a:r>
              <a:rPr lang="en-US" sz="1100" dirty="0" err="1"/>
              <a:t>AggressiveStrategyBehavior</a:t>
            </a:r>
            <a:r>
              <a:rPr lang="en-US" sz="1100" dirty="0"/>
              <a:t> class is declared and extends the </a:t>
            </a:r>
            <a:r>
              <a:rPr lang="en-US" sz="1100" dirty="0" err="1"/>
              <a:t>StrategyBehavior</a:t>
            </a:r>
            <a:r>
              <a:rPr lang="en-US" sz="1100" dirty="0"/>
              <a:t> class. It inherits the behavior of the parent class and overrides its methods.</a:t>
            </a:r>
          </a:p>
          <a:p>
            <a:pPr marL="171450" indent="-171450" algn="l">
              <a:buFont typeface="Arial" panose="020B0604020202020204" pitchFamily="34" charset="0"/>
              <a:buChar char="•"/>
            </a:pPr>
            <a:r>
              <a:rPr lang="en-US" sz="1100" dirty="0"/>
              <a:t>Constructor: The code includes a constructor for the </a:t>
            </a:r>
            <a:r>
              <a:rPr lang="en-US" sz="1100" dirty="0" err="1"/>
              <a:t>AggressiveStrategyBehavior</a:t>
            </a:r>
            <a:r>
              <a:rPr lang="en-US" sz="1100" dirty="0"/>
              <a:t> class. The constructor takes a Player object and a </a:t>
            </a:r>
            <a:br>
              <a:rPr lang="en-US" sz="1100" dirty="0"/>
            </a:br>
            <a:r>
              <a:rPr lang="en-US" sz="1100" dirty="0" err="1"/>
              <a:t>GameState</a:t>
            </a:r>
            <a:r>
              <a:rPr lang="en-US" sz="1100" dirty="0"/>
              <a:t> object as parameters and passes them to the parent class constructor using the super keyword.</a:t>
            </a:r>
          </a:p>
          <a:p>
            <a:pPr marL="171450" indent="-171450" algn="l">
              <a:buFont typeface="Arial" panose="020B0604020202020204" pitchFamily="34" charset="0"/>
              <a:buChar char="•"/>
            </a:pPr>
            <a:r>
              <a:rPr lang="en-US" sz="1100" dirty="0" err="1"/>
              <a:t>issueOtherOrders</a:t>
            </a:r>
            <a:r>
              <a:rPr lang="en-US" sz="1100" dirty="0"/>
              <a:t> method: This method is overridden from the parent class. It represents the logic for issuing orders based on an aggressive strategy. The method checks if the player's strongest country has adjacent enemy countries. If there are enemy neighbors, it issues an </a:t>
            </a:r>
            <a:br>
              <a:rPr lang="en-US" sz="1100" dirty="0"/>
            </a:br>
            <a:r>
              <a:rPr lang="en-US" sz="1100" dirty="0" err="1"/>
              <a:t>AdvanceOrder</a:t>
            </a:r>
            <a:r>
              <a:rPr lang="en-US" sz="1100" dirty="0"/>
              <a:t> to attack the weakest adjacent enemy country. If there are no enemy neighbors, it issues an </a:t>
            </a:r>
            <a:r>
              <a:rPr lang="en-US" sz="1100" dirty="0" err="1"/>
              <a:t>AdvanceOrder</a:t>
            </a:r>
            <a:r>
              <a:rPr lang="en-US" sz="1100" dirty="0"/>
              <a:t> to reinforce the </a:t>
            </a:r>
            <a:br>
              <a:rPr lang="en-US" sz="1100" dirty="0"/>
            </a:br>
            <a:r>
              <a:rPr lang="en-US" sz="1100" dirty="0"/>
              <a:t>strongest adjacent friendly country.</a:t>
            </a:r>
          </a:p>
          <a:p>
            <a:pPr marL="171450" indent="-171450" algn="l">
              <a:buFont typeface="Arial" panose="020B0604020202020204" pitchFamily="34" charset="0"/>
              <a:buChar char="•"/>
            </a:pPr>
            <a:r>
              <a:rPr lang="en-US" sz="1100" dirty="0" err="1"/>
              <a:t>issueDeployOrder</a:t>
            </a:r>
            <a:r>
              <a:rPr lang="en-US" sz="1100" dirty="0"/>
              <a:t> method: This method is also overridden from the parent class. It represents the logic for issuing a deploy order. The </a:t>
            </a:r>
            <a:br>
              <a:rPr lang="en-US" sz="1100" dirty="0"/>
            </a:br>
            <a:r>
              <a:rPr lang="en-US" sz="1100" dirty="0"/>
              <a:t>method finds the player's strongest country using the </a:t>
            </a:r>
            <a:r>
              <a:rPr lang="en-US" sz="1100" dirty="0" err="1"/>
              <a:t>findPlayersStrongestCountry</a:t>
            </a:r>
            <a:r>
              <a:rPr lang="en-US" sz="1100" dirty="0"/>
              <a:t> method and issues a </a:t>
            </a:r>
            <a:r>
              <a:rPr lang="en-US" sz="1100" dirty="0" err="1"/>
              <a:t>DeployOrder</a:t>
            </a:r>
            <a:r>
              <a:rPr lang="en-US" sz="1100" dirty="0"/>
              <a:t> to deploy </a:t>
            </a:r>
            <a:br>
              <a:rPr lang="en-US" sz="1100" dirty="0"/>
            </a:br>
            <a:r>
              <a:rPr lang="en-US" sz="1100" dirty="0"/>
              <a:t>reinforcements to that country.</a:t>
            </a:r>
          </a:p>
          <a:p>
            <a:pPr marL="171450" indent="-171450" algn="l">
              <a:buFont typeface="Arial" panose="020B0604020202020204" pitchFamily="34" charset="0"/>
              <a:buChar char="•"/>
            </a:pPr>
            <a:r>
              <a:rPr lang="en-US" sz="1100" dirty="0" err="1"/>
              <a:t>findPlayersStrongestCountry</a:t>
            </a:r>
            <a:r>
              <a:rPr lang="en-US" sz="1100" dirty="0"/>
              <a:t> method: This private method finds the strongest country owned by the player. It iterates over the player’s </a:t>
            </a:r>
            <a:br>
              <a:rPr lang="en-US" sz="1100" dirty="0"/>
            </a:br>
            <a:r>
              <a:rPr lang="en-US" sz="1100" dirty="0"/>
              <a:t>countries and compares the number of reinforcements of each country to find the one with the maximum reinforcements.</a:t>
            </a:r>
          </a:p>
        </p:txBody>
      </p:sp>
    </p:spTree>
    <p:extLst>
      <p:ext uri="{BB962C8B-B14F-4D97-AF65-F5344CB8AC3E}">
        <p14:creationId xmlns:p14="http://schemas.microsoft.com/office/powerpoint/2010/main" val="12570083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69B6CC"/>
        </a:solid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ko-KR" dirty="0"/>
              <a:t>Code Explanation</a:t>
            </a:r>
            <a:endParaRPr lang="ko-KR" altLang="en-US" dirty="0">
              <a:solidFill>
                <a:schemeClr val="bg1"/>
              </a:solidFill>
            </a:endParaRPr>
          </a:p>
        </p:txBody>
      </p:sp>
      <p:sp>
        <p:nvSpPr>
          <p:cNvPr id="6" name="Rectangle 7">
            <a:extLst>
              <a:ext uri="{FF2B5EF4-FFF2-40B4-BE49-F238E27FC236}">
                <a16:creationId xmlns:a16="http://schemas.microsoft.com/office/drawing/2014/main" id="{664F7193-A8E2-83B5-0F10-40726425443F}"/>
              </a:ext>
            </a:extLst>
          </p:cNvPr>
          <p:cNvSpPr/>
          <p:nvPr/>
        </p:nvSpPr>
        <p:spPr>
          <a:xfrm rot="18900000">
            <a:off x="2245006" y="2169676"/>
            <a:ext cx="477522" cy="948162"/>
          </a:xfrm>
          <a:custGeom>
            <a:avLst/>
            <a:gdLst/>
            <a:ahLst/>
            <a:cxnLst/>
            <a:rect l="l" t="t" r="r" b="b"/>
            <a:pathLst>
              <a:path w="154109" h="343323">
                <a:moveTo>
                  <a:pt x="102909" y="313772"/>
                </a:moveTo>
                <a:lnTo>
                  <a:pt x="102909" y="328547"/>
                </a:lnTo>
                <a:cubicBezTo>
                  <a:pt x="102909" y="336708"/>
                  <a:pt x="96294" y="343322"/>
                  <a:pt x="88133" y="343323"/>
                </a:cubicBezTo>
                <a:lnTo>
                  <a:pt x="65975" y="343322"/>
                </a:lnTo>
                <a:cubicBezTo>
                  <a:pt x="57814" y="343322"/>
                  <a:pt x="51199" y="336708"/>
                  <a:pt x="51199" y="328547"/>
                </a:cubicBezTo>
                <a:cubicBezTo>
                  <a:pt x="51199" y="323622"/>
                  <a:pt x="51200" y="318696"/>
                  <a:pt x="51200" y="313771"/>
                </a:cubicBezTo>
                <a:close/>
                <a:moveTo>
                  <a:pt x="123327" y="15459"/>
                </a:moveTo>
                <a:cubicBezTo>
                  <a:pt x="141678" y="29245"/>
                  <a:pt x="152926" y="50497"/>
                  <a:pt x="154008" y="73425"/>
                </a:cubicBezTo>
                <a:cubicBezTo>
                  <a:pt x="155089" y="96353"/>
                  <a:pt x="145890" y="118568"/>
                  <a:pt x="128916" y="134021"/>
                </a:cubicBezTo>
                <a:lnTo>
                  <a:pt x="119294" y="123450"/>
                </a:lnTo>
                <a:cubicBezTo>
                  <a:pt x="133118" y="110865"/>
                  <a:pt x="140611" y="92772"/>
                  <a:pt x="139730" y="74098"/>
                </a:cubicBezTo>
                <a:cubicBezTo>
                  <a:pt x="138850" y="55424"/>
                  <a:pt x="129689" y="38115"/>
                  <a:pt x="114743" y="26887"/>
                </a:cubicBezTo>
                <a:close/>
                <a:moveTo>
                  <a:pt x="136698" y="17411"/>
                </a:moveTo>
                <a:cubicBezTo>
                  <a:pt x="103758" y="-15529"/>
                  <a:pt x="50351" y="-15529"/>
                  <a:pt x="17412" y="17411"/>
                </a:cubicBezTo>
                <a:cubicBezTo>
                  <a:pt x="-15528" y="50351"/>
                  <a:pt x="-15528" y="103757"/>
                  <a:pt x="17412" y="136697"/>
                </a:cubicBezTo>
                <a:cubicBezTo>
                  <a:pt x="50351" y="169637"/>
                  <a:pt x="103758" y="169637"/>
                  <a:pt x="136698" y="136697"/>
                </a:cubicBezTo>
                <a:cubicBezTo>
                  <a:pt x="169637" y="103757"/>
                  <a:pt x="169637" y="50351"/>
                  <a:pt x="136698" y="17411"/>
                </a:cubicBezTo>
                <a:close/>
                <a:moveTo>
                  <a:pt x="154109" y="0"/>
                </a:moveTo>
                <a:cubicBezTo>
                  <a:pt x="196665" y="42556"/>
                  <a:pt x="196665" y="111552"/>
                  <a:pt x="154109" y="154108"/>
                </a:cubicBezTo>
                <a:cubicBezTo>
                  <a:pt x="139576" y="168641"/>
                  <a:pt x="121959" y="178211"/>
                  <a:pt x="102912" y="180994"/>
                </a:cubicBezTo>
                <a:lnTo>
                  <a:pt x="102912" y="308310"/>
                </a:lnTo>
                <a:lnTo>
                  <a:pt x="51197" y="308310"/>
                </a:lnTo>
                <a:lnTo>
                  <a:pt x="51197" y="180994"/>
                </a:lnTo>
                <a:cubicBezTo>
                  <a:pt x="32150" y="178211"/>
                  <a:pt x="14534" y="168641"/>
                  <a:pt x="0" y="154108"/>
                </a:cubicBezTo>
                <a:cubicBezTo>
                  <a:pt x="-42555" y="111552"/>
                  <a:pt x="-42555" y="42556"/>
                  <a:pt x="0" y="0"/>
                </a:cubicBezTo>
                <a:cubicBezTo>
                  <a:pt x="42556" y="-42556"/>
                  <a:pt x="111553" y="-42556"/>
                  <a:pt x="154109"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Tree>
    <p:extLst>
      <p:ext uri="{BB962C8B-B14F-4D97-AF65-F5344CB8AC3E}">
        <p14:creationId xmlns:p14="http://schemas.microsoft.com/office/powerpoint/2010/main" val="310123426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720B98B-5649-E78E-7933-565747AC3579}"/>
              </a:ext>
            </a:extLst>
          </p:cNvPr>
          <p:cNvSpPr>
            <a:spLocks noGrp="1"/>
          </p:cNvSpPr>
          <p:nvPr>
            <p:ph type="body" sz="quarter" idx="10"/>
          </p:nvPr>
        </p:nvSpPr>
        <p:spPr/>
        <p:txBody>
          <a:bodyPr/>
          <a:lstStyle/>
          <a:p>
            <a:pPr lvl="0"/>
            <a:r>
              <a:rPr lang="en-US" b="0" i="0" dirty="0" err="1"/>
              <a:t>BenevolentStrategyBehavior</a:t>
            </a:r>
            <a:endParaRPr lang="en-US" dirty="0"/>
          </a:p>
        </p:txBody>
      </p:sp>
      <p:sp>
        <p:nvSpPr>
          <p:cNvPr id="4" name="Text Placeholder 2">
            <a:extLst>
              <a:ext uri="{FF2B5EF4-FFF2-40B4-BE49-F238E27FC236}">
                <a16:creationId xmlns:a16="http://schemas.microsoft.com/office/drawing/2014/main" id="{168A15AB-72A8-2BB7-C4CC-F9C89CBF6696}"/>
              </a:ext>
            </a:extLst>
          </p:cNvPr>
          <p:cNvSpPr txBox="1">
            <a:spLocks/>
          </p:cNvSpPr>
          <p:nvPr/>
        </p:nvSpPr>
        <p:spPr>
          <a:xfrm>
            <a:off x="179512" y="2139702"/>
            <a:ext cx="8743831" cy="1008112"/>
          </a:xfrm>
          <a:prstGeom prst="rect">
            <a:avLst/>
          </a:prstGeom>
        </p:spPr>
        <p:txBody>
          <a:bodyPr anchor="ctr"/>
          <a:lstStyle>
            <a:lvl1pPr marL="0" indent="0" algn="ctr" defTabSz="914400" rtl="0" eaLnBrk="1" latinLnBrk="1" hangingPunct="1">
              <a:spcBef>
                <a:spcPct val="20000"/>
              </a:spcBef>
              <a:buFont typeface="Arial" pitchFamily="34" charset="0"/>
              <a:buNone/>
              <a:defRPr sz="1200" b="0" kern="1200" baseline="0">
                <a:solidFill>
                  <a:schemeClr val="bg1"/>
                </a:solidFill>
                <a:latin typeface="+mn-lt"/>
                <a:ea typeface="+mn-ea"/>
                <a:cs typeface="Arial" pitchFamily="34" charset="0"/>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algn="l"/>
            <a:r>
              <a:rPr lang="en-US" dirty="0"/>
              <a:t>The </a:t>
            </a:r>
            <a:r>
              <a:rPr lang="en-US" dirty="0" err="1"/>
              <a:t>BenevolentStrategyBehavior</a:t>
            </a:r>
            <a:r>
              <a:rPr lang="en-US" dirty="0"/>
              <a:t> class implements the Benevolent strategy for a player in a game. The strategy focuses on </a:t>
            </a:r>
            <a:br>
              <a:rPr lang="en-US" dirty="0"/>
            </a:br>
            <a:r>
              <a:rPr lang="en-US" dirty="0"/>
              <a:t>reinforcing the weakest countries and prioritizes strengthening vulnerable areas. The class provides methods to issue other </a:t>
            </a:r>
            <a:br>
              <a:rPr lang="en-US" dirty="0"/>
            </a:br>
            <a:r>
              <a:rPr lang="en-US" dirty="0"/>
              <a:t>orders and deploy orders based on this strategy.</a:t>
            </a:r>
          </a:p>
          <a:p>
            <a:pPr marL="171450" indent="-171450" algn="l">
              <a:buFont typeface="Arial" panose="020B0604020202020204" pitchFamily="34" charset="0"/>
              <a:buChar char="•"/>
            </a:pPr>
            <a:r>
              <a:rPr lang="en-US" dirty="0"/>
              <a:t>Import statements: The code includes import statements for various classes and packages required for the functionality of </a:t>
            </a:r>
            <a:br>
              <a:rPr lang="en-US" dirty="0"/>
            </a:br>
            <a:r>
              <a:rPr lang="en-US" dirty="0"/>
              <a:t>the </a:t>
            </a:r>
            <a:r>
              <a:rPr lang="en-US" dirty="0" err="1"/>
              <a:t>BenevolentStrategyBehavior</a:t>
            </a:r>
            <a:r>
              <a:rPr lang="en-US" dirty="0"/>
              <a:t> class. These include Country, </a:t>
            </a:r>
            <a:r>
              <a:rPr lang="en-US" dirty="0" err="1"/>
              <a:t>GameState</a:t>
            </a:r>
            <a:r>
              <a:rPr lang="en-US" dirty="0"/>
              <a:t>, Player, and different order-related classes.</a:t>
            </a:r>
          </a:p>
          <a:p>
            <a:pPr marL="171450" indent="-171450" algn="l">
              <a:buFont typeface="Arial" panose="020B0604020202020204" pitchFamily="34" charset="0"/>
              <a:buChar char="•"/>
            </a:pPr>
            <a:r>
              <a:rPr lang="en-US" dirty="0"/>
              <a:t>Class declaration: The </a:t>
            </a:r>
            <a:r>
              <a:rPr lang="en-US" dirty="0" err="1"/>
              <a:t>BenevolentStrategyBehavior</a:t>
            </a:r>
            <a:r>
              <a:rPr lang="en-US" dirty="0"/>
              <a:t> class is declared and extends the </a:t>
            </a:r>
            <a:r>
              <a:rPr lang="en-US" dirty="0" err="1"/>
              <a:t>StrategyBehavior</a:t>
            </a:r>
            <a:r>
              <a:rPr lang="en-US" dirty="0"/>
              <a:t> class. It inherits the behavior of the parent class and overrides its methods.</a:t>
            </a:r>
          </a:p>
          <a:p>
            <a:pPr marL="171450" indent="-171450" algn="l">
              <a:buFont typeface="Arial" panose="020B0604020202020204" pitchFamily="34" charset="0"/>
              <a:buChar char="•"/>
            </a:pPr>
            <a:r>
              <a:rPr lang="en-US" dirty="0"/>
              <a:t>Constructor: The code includes a constructor for the </a:t>
            </a:r>
            <a:r>
              <a:rPr lang="en-US" dirty="0" err="1"/>
              <a:t>BenevolentStrategyBehavior</a:t>
            </a:r>
            <a:r>
              <a:rPr lang="en-US" dirty="0"/>
              <a:t> class. The constructor takes a Player </a:t>
            </a:r>
            <a:br>
              <a:rPr lang="en-US" dirty="0"/>
            </a:br>
            <a:r>
              <a:rPr lang="en-US" dirty="0"/>
              <a:t>object and a </a:t>
            </a:r>
            <a:r>
              <a:rPr lang="en-US" dirty="0" err="1"/>
              <a:t>GameState</a:t>
            </a:r>
            <a:r>
              <a:rPr lang="en-US" dirty="0"/>
              <a:t> object as parameters and passes them to the parent class constructor using the super keyword.</a:t>
            </a:r>
          </a:p>
          <a:p>
            <a:pPr marL="171450" indent="-171450" algn="l">
              <a:buFont typeface="Arial" panose="020B0604020202020204" pitchFamily="34" charset="0"/>
              <a:buChar char="•"/>
            </a:pPr>
            <a:r>
              <a:rPr lang="en-US" dirty="0" err="1"/>
              <a:t>issueOtherOrders</a:t>
            </a:r>
            <a:r>
              <a:rPr lang="en-US" dirty="0"/>
              <a:t> method: This method is overridden from the parent class. It represents the logic for issuing other orders </a:t>
            </a:r>
            <a:br>
              <a:rPr lang="en-US" dirty="0"/>
            </a:br>
            <a:r>
              <a:rPr lang="en-US" dirty="0"/>
              <a:t>based on the Benevolent strategy. The method identifies the weakest country owned by the player using the </a:t>
            </a:r>
            <a:br>
              <a:rPr lang="en-US" dirty="0"/>
            </a:br>
            <a:r>
              <a:rPr lang="en-US" dirty="0" err="1"/>
              <a:t>findWeakestCountry</a:t>
            </a:r>
            <a:r>
              <a:rPr lang="en-US" dirty="0"/>
              <a:t> method. Then, it looks for adjacent countries that are owned by the player and have the most </a:t>
            </a:r>
            <a:br>
              <a:rPr lang="en-US" dirty="0"/>
            </a:br>
            <a:r>
              <a:rPr lang="en-US" dirty="0"/>
              <a:t>reinforcements. It prioritizes reinforcing vulnerable areas. If such a country is found, it issues an </a:t>
            </a:r>
            <a:r>
              <a:rPr lang="en-US" dirty="0" err="1"/>
              <a:t>AdvanceOrder</a:t>
            </a:r>
            <a:r>
              <a:rPr lang="en-US" dirty="0"/>
              <a:t> to move </a:t>
            </a:r>
            <a:br>
              <a:rPr lang="en-US" dirty="0"/>
            </a:br>
            <a:r>
              <a:rPr lang="en-US" dirty="0"/>
              <a:t>reinforcements from the strong adjacent country to the weakest country. If no suitable country is found, it returns null.</a:t>
            </a:r>
          </a:p>
          <a:p>
            <a:pPr marL="171450" indent="-171450" algn="l">
              <a:buFont typeface="Arial" panose="020B0604020202020204" pitchFamily="34" charset="0"/>
              <a:buChar char="•"/>
            </a:pPr>
            <a:r>
              <a:rPr lang="en-US" dirty="0" err="1"/>
              <a:t>issueDeployOrder</a:t>
            </a:r>
            <a:r>
              <a:rPr lang="en-US" dirty="0"/>
              <a:t> method: This method is overridden from the parent class. It represents the logic for issuing a deploy order. The method finds the weakest country owned by the player using the </a:t>
            </a:r>
            <a:r>
              <a:rPr lang="en-US" dirty="0" err="1"/>
              <a:t>findWeakestCountry</a:t>
            </a:r>
            <a:r>
              <a:rPr lang="en-US" dirty="0"/>
              <a:t> method and issues a </a:t>
            </a:r>
            <a:r>
              <a:rPr lang="en-US" dirty="0" err="1"/>
              <a:t>DeployOrder</a:t>
            </a:r>
            <a:r>
              <a:rPr lang="en-US" dirty="0"/>
              <a:t> to deploy all available reinforcements to that country.</a:t>
            </a:r>
          </a:p>
          <a:p>
            <a:pPr marL="171450" indent="-171450" algn="l">
              <a:buFont typeface="Arial" panose="020B0604020202020204" pitchFamily="34" charset="0"/>
              <a:buChar char="•"/>
            </a:pPr>
            <a:r>
              <a:rPr lang="en-US" dirty="0" err="1"/>
              <a:t>findWeakestCountry</a:t>
            </a:r>
            <a:r>
              <a:rPr lang="en-US" dirty="0"/>
              <a:t> method: This method finds the weakest country owned by the player. It iterates over the player’s </a:t>
            </a:r>
            <a:br>
              <a:rPr lang="en-US" dirty="0"/>
            </a:br>
            <a:r>
              <a:rPr lang="en-US" dirty="0"/>
              <a:t>countries and compares the number of reinforcements of each country to find the one with the minimum reinforcements.</a:t>
            </a:r>
          </a:p>
        </p:txBody>
      </p:sp>
    </p:spTree>
    <p:extLst>
      <p:ext uri="{BB962C8B-B14F-4D97-AF65-F5344CB8AC3E}">
        <p14:creationId xmlns:p14="http://schemas.microsoft.com/office/powerpoint/2010/main" val="212560310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720B98B-5649-E78E-7933-565747AC3579}"/>
              </a:ext>
            </a:extLst>
          </p:cNvPr>
          <p:cNvSpPr>
            <a:spLocks noGrp="1"/>
          </p:cNvSpPr>
          <p:nvPr>
            <p:ph type="body" sz="quarter" idx="10"/>
          </p:nvPr>
        </p:nvSpPr>
        <p:spPr/>
        <p:txBody>
          <a:bodyPr/>
          <a:lstStyle/>
          <a:p>
            <a:pPr lvl="0"/>
            <a:r>
              <a:rPr lang="en-US" b="0" i="0" dirty="0" err="1"/>
              <a:t>CheaterStrategyBehavior</a:t>
            </a:r>
            <a:endParaRPr lang="en-US" dirty="0"/>
          </a:p>
        </p:txBody>
      </p:sp>
      <p:sp>
        <p:nvSpPr>
          <p:cNvPr id="4" name="Text Placeholder 2">
            <a:extLst>
              <a:ext uri="{FF2B5EF4-FFF2-40B4-BE49-F238E27FC236}">
                <a16:creationId xmlns:a16="http://schemas.microsoft.com/office/drawing/2014/main" id="{168A15AB-72A8-2BB7-C4CC-F9C89CBF6696}"/>
              </a:ext>
            </a:extLst>
          </p:cNvPr>
          <p:cNvSpPr txBox="1">
            <a:spLocks/>
          </p:cNvSpPr>
          <p:nvPr/>
        </p:nvSpPr>
        <p:spPr>
          <a:xfrm>
            <a:off x="164080" y="2211710"/>
            <a:ext cx="8872416" cy="1008112"/>
          </a:xfrm>
          <a:prstGeom prst="rect">
            <a:avLst/>
          </a:prstGeom>
        </p:spPr>
        <p:txBody>
          <a:bodyPr anchor="ctr"/>
          <a:lstStyle>
            <a:lvl1pPr marL="0" indent="0" algn="ctr" defTabSz="914400" rtl="0" eaLnBrk="1" latinLnBrk="1" hangingPunct="1">
              <a:spcBef>
                <a:spcPct val="20000"/>
              </a:spcBef>
              <a:buFont typeface="Arial" pitchFamily="34" charset="0"/>
              <a:buNone/>
              <a:defRPr sz="1200" b="0" kern="1200" baseline="0">
                <a:solidFill>
                  <a:schemeClr val="bg1"/>
                </a:solidFill>
                <a:latin typeface="+mn-lt"/>
                <a:ea typeface="+mn-ea"/>
                <a:cs typeface="Arial" pitchFamily="34" charset="0"/>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algn="l"/>
            <a:r>
              <a:rPr lang="en-US" sz="1100" dirty="0"/>
              <a:t>The </a:t>
            </a:r>
            <a:r>
              <a:rPr lang="en-US" sz="1100" dirty="0" err="1"/>
              <a:t>CheaterStrategyBehavior</a:t>
            </a:r>
            <a:r>
              <a:rPr lang="en-US" sz="1100" dirty="0"/>
              <a:t> class implements the Cheater strategy for a player in a game. The strategy focuses on conquering all enemy neighboring countries and doubling the number of armies in countries with enemy neighbors. The class provides </a:t>
            </a:r>
            <a:br>
              <a:rPr lang="en-US" sz="1100" dirty="0"/>
            </a:br>
            <a:r>
              <a:rPr lang="en-US" sz="1100" dirty="0"/>
              <a:t>methods to issue other orders and deploy orders based on this strategy.</a:t>
            </a:r>
          </a:p>
          <a:p>
            <a:pPr algn="l"/>
            <a:r>
              <a:rPr lang="en-US" sz="1100" dirty="0"/>
              <a:t>Here's an explanation of the code:</a:t>
            </a:r>
          </a:p>
          <a:p>
            <a:pPr marL="171450" indent="-171450" algn="l">
              <a:buFont typeface="Arial" panose="020B0604020202020204" pitchFamily="34" charset="0"/>
              <a:buChar char="•"/>
            </a:pPr>
            <a:r>
              <a:rPr lang="en-US" sz="1100" dirty="0"/>
              <a:t>Import statements: The code includes import statements for various classes and packages required for the functionality of the </a:t>
            </a:r>
            <a:r>
              <a:rPr lang="en-US" sz="1100" dirty="0" err="1"/>
              <a:t>CheaterStrategyBehavior</a:t>
            </a:r>
            <a:r>
              <a:rPr lang="en-US" sz="1100" dirty="0"/>
              <a:t> class. These include Country, </a:t>
            </a:r>
            <a:r>
              <a:rPr lang="en-US" sz="1100" dirty="0" err="1"/>
              <a:t>GameState</a:t>
            </a:r>
            <a:r>
              <a:rPr lang="en-US" sz="1100" dirty="0"/>
              <a:t>, Player, and different order-related classes.</a:t>
            </a:r>
          </a:p>
          <a:p>
            <a:pPr marL="171450" indent="-171450" algn="l">
              <a:buFont typeface="Arial" panose="020B0604020202020204" pitchFamily="34" charset="0"/>
              <a:buChar char="•"/>
            </a:pPr>
            <a:r>
              <a:rPr lang="en-US" sz="1100" dirty="0"/>
              <a:t>Class declaration: The </a:t>
            </a:r>
            <a:r>
              <a:rPr lang="en-US" sz="1100" dirty="0" err="1"/>
              <a:t>CheaterStrategyBehavior</a:t>
            </a:r>
            <a:r>
              <a:rPr lang="en-US" sz="1100" dirty="0"/>
              <a:t> class is declared and extends the </a:t>
            </a:r>
            <a:r>
              <a:rPr lang="en-US" sz="1100" dirty="0" err="1"/>
              <a:t>StrategyBehavior</a:t>
            </a:r>
            <a:r>
              <a:rPr lang="en-US" sz="1100" dirty="0"/>
              <a:t> class. It inherits the </a:t>
            </a:r>
            <a:br>
              <a:rPr lang="en-US" sz="1100" dirty="0"/>
            </a:br>
            <a:r>
              <a:rPr lang="en-US" sz="1100" dirty="0"/>
              <a:t>behavior of the parent class and overrides its methods.</a:t>
            </a:r>
          </a:p>
          <a:p>
            <a:pPr marL="171450" indent="-171450" algn="l">
              <a:buFont typeface="Arial" panose="020B0604020202020204" pitchFamily="34" charset="0"/>
              <a:buChar char="•"/>
            </a:pPr>
            <a:r>
              <a:rPr lang="en-US" sz="1100" dirty="0"/>
              <a:t>Constructor: The code includes a constructor for the </a:t>
            </a:r>
            <a:r>
              <a:rPr lang="en-US" sz="1100" dirty="0" err="1"/>
              <a:t>CheaterStrategyBehavior</a:t>
            </a:r>
            <a:r>
              <a:rPr lang="en-US" sz="1100" dirty="0"/>
              <a:t> class. The constructor takes a Player object </a:t>
            </a:r>
            <a:br>
              <a:rPr lang="en-US" sz="1100" dirty="0"/>
            </a:br>
            <a:r>
              <a:rPr lang="en-US" sz="1100" dirty="0"/>
              <a:t>and a </a:t>
            </a:r>
            <a:r>
              <a:rPr lang="en-US" sz="1100" dirty="0" err="1"/>
              <a:t>GameState</a:t>
            </a:r>
            <a:r>
              <a:rPr lang="en-US" sz="1100" dirty="0"/>
              <a:t> object as parameters and passes them to the parent class constructor using the super keyword.</a:t>
            </a:r>
          </a:p>
          <a:p>
            <a:pPr marL="171450" indent="-171450" algn="l">
              <a:buFont typeface="Arial" panose="020B0604020202020204" pitchFamily="34" charset="0"/>
              <a:buChar char="•"/>
            </a:pPr>
            <a:r>
              <a:rPr lang="en-US" sz="1100" dirty="0" err="1"/>
              <a:t>issueOtherOrders</a:t>
            </a:r>
            <a:r>
              <a:rPr lang="en-US" sz="1100" dirty="0"/>
              <a:t> method: This method is overridden from the parent class. It represents the logic for issuing other orders </a:t>
            </a:r>
            <a:br>
              <a:rPr lang="en-US" sz="1100" dirty="0"/>
            </a:br>
            <a:r>
              <a:rPr lang="en-US" sz="1100" dirty="0"/>
              <a:t>based on the Cheater strategy. The method iterates over the countries owned by the cheater player and checks for enemy </a:t>
            </a:r>
            <a:br>
              <a:rPr lang="en-US" sz="1100" dirty="0"/>
            </a:br>
            <a:r>
              <a:rPr lang="en-US" sz="1100" dirty="0"/>
              <a:t>neighboring countries. If an enemy neighboring country is found, the cheater player conquers it by removing it from the defender's ownership and adding it to their own. Additionally, the number of armies in the cheater player's countries with enemy </a:t>
            </a:r>
            <a:br>
              <a:rPr lang="en-US" sz="1100" dirty="0"/>
            </a:br>
            <a:r>
              <a:rPr lang="en-US" sz="1100" dirty="0"/>
              <a:t>neighbors is doubled. The method doesn't return any order in this implementation.</a:t>
            </a:r>
          </a:p>
          <a:p>
            <a:pPr marL="171450" indent="-171450" algn="l">
              <a:buFont typeface="Arial" panose="020B0604020202020204" pitchFamily="34" charset="0"/>
              <a:buChar char="•"/>
            </a:pPr>
            <a:r>
              <a:rPr lang="en-US" sz="1100" dirty="0" err="1"/>
              <a:t>hasEnemy</a:t>
            </a:r>
            <a:r>
              <a:rPr lang="en-US" sz="1100" dirty="0"/>
              <a:t> method: This method checks whether a given country has an enemy in its neighboring countries. It iterates over the adjacent </a:t>
            </a:r>
            <a:br>
              <a:rPr lang="en-US" sz="1100" dirty="0"/>
            </a:br>
            <a:r>
              <a:rPr lang="en-US" sz="1100" dirty="0"/>
              <a:t>countries of the given country and checks if the neighboring country is owned by an opponent player. If such a </a:t>
            </a:r>
            <a:br>
              <a:rPr lang="en-US" sz="1100" dirty="0"/>
            </a:br>
            <a:r>
              <a:rPr lang="en-US" sz="1100" dirty="0"/>
              <a:t>neighboring country is found, it returns true, indicating the presence of an enemy. Otherwise, it returns false.</a:t>
            </a:r>
          </a:p>
          <a:p>
            <a:pPr marL="171450" indent="-171450" algn="l">
              <a:buFont typeface="Arial" panose="020B0604020202020204" pitchFamily="34" charset="0"/>
              <a:buChar char="•"/>
            </a:pPr>
            <a:r>
              <a:rPr lang="en-US" sz="1100" dirty="0" err="1"/>
              <a:t>issueDeployOrder</a:t>
            </a:r>
            <a:r>
              <a:rPr lang="en-US" sz="1100" dirty="0"/>
              <a:t> method: This method is overridden from the parent class. It represents the logic for issuing a deploy order. </a:t>
            </a:r>
            <a:br>
              <a:rPr lang="en-US" sz="1100" dirty="0"/>
            </a:br>
            <a:r>
              <a:rPr lang="en-US" sz="1100" dirty="0"/>
              <a:t>In this implementation, the cheater player does not deploy reinforcements. Instead, it selects a random country from its owned countries and deploys all available reinforcements to that country using a </a:t>
            </a:r>
            <a:r>
              <a:rPr lang="en-US" sz="1100" dirty="0" err="1"/>
              <a:t>DeployOrder</a:t>
            </a:r>
            <a:r>
              <a:rPr lang="en-US" sz="1100" dirty="0"/>
              <a:t>.</a:t>
            </a:r>
          </a:p>
        </p:txBody>
      </p:sp>
    </p:spTree>
    <p:extLst>
      <p:ext uri="{BB962C8B-B14F-4D97-AF65-F5344CB8AC3E}">
        <p14:creationId xmlns:p14="http://schemas.microsoft.com/office/powerpoint/2010/main" val="181977326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720B98B-5649-E78E-7933-565747AC3579}"/>
              </a:ext>
            </a:extLst>
          </p:cNvPr>
          <p:cNvSpPr>
            <a:spLocks noGrp="1"/>
          </p:cNvSpPr>
          <p:nvPr>
            <p:ph type="body" sz="quarter" idx="10"/>
          </p:nvPr>
        </p:nvSpPr>
        <p:spPr/>
        <p:txBody>
          <a:bodyPr/>
          <a:lstStyle/>
          <a:p>
            <a:pPr lvl="0"/>
            <a:r>
              <a:rPr lang="en-US" b="0" i="0" dirty="0" err="1"/>
              <a:t>HumanStrategyBehavior</a:t>
            </a:r>
            <a:endParaRPr lang="en-US" dirty="0"/>
          </a:p>
        </p:txBody>
      </p:sp>
      <p:sp>
        <p:nvSpPr>
          <p:cNvPr id="4" name="Text Placeholder 2">
            <a:extLst>
              <a:ext uri="{FF2B5EF4-FFF2-40B4-BE49-F238E27FC236}">
                <a16:creationId xmlns:a16="http://schemas.microsoft.com/office/drawing/2014/main" id="{168A15AB-72A8-2BB7-C4CC-F9C89CBF6696}"/>
              </a:ext>
            </a:extLst>
          </p:cNvPr>
          <p:cNvSpPr txBox="1">
            <a:spLocks/>
          </p:cNvSpPr>
          <p:nvPr/>
        </p:nvSpPr>
        <p:spPr>
          <a:xfrm>
            <a:off x="179512" y="2211710"/>
            <a:ext cx="8784976" cy="1008112"/>
          </a:xfrm>
          <a:prstGeom prst="rect">
            <a:avLst/>
          </a:prstGeom>
        </p:spPr>
        <p:txBody>
          <a:bodyPr anchor="ctr"/>
          <a:lstStyle>
            <a:lvl1pPr marL="0" indent="0" algn="ctr" defTabSz="914400" rtl="0" eaLnBrk="1" latinLnBrk="1" hangingPunct="1">
              <a:spcBef>
                <a:spcPct val="20000"/>
              </a:spcBef>
              <a:buFont typeface="Arial" pitchFamily="34" charset="0"/>
              <a:buNone/>
              <a:defRPr sz="1200" b="0" kern="1200" baseline="0">
                <a:solidFill>
                  <a:schemeClr val="bg1"/>
                </a:solidFill>
                <a:latin typeface="+mn-lt"/>
                <a:ea typeface="+mn-ea"/>
                <a:cs typeface="Arial" pitchFamily="34" charset="0"/>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algn="l"/>
            <a:r>
              <a:rPr lang="en-US" sz="1100" dirty="0"/>
              <a:t>The </a:t>
            </a:r>
            <a:r>
              <a:rPr lang="en-US" sz="1100" dirty="0" err="1"/>
              <a:t>HumanStrategyBehavior</a:t>
            </a:r>
            <a:r>
              <a:rPr lang="en-US" sz="1100" dirty="0"/>
              <a:t> class implements the behavior for a human player in a game. It relies on the </a:t>
            </a:r>
            <a:r>
              <a:rPr lang="en-US" sz="1100" dirty="0" err="1"/>
              <a:t>OrderController</a:t>
            </a:r>
            <a:r>
              <a:rPr lang="en-US" sz="1100" dirty="0"/>
              <a:t> to handle the </a:t>
            </a:r>
            <a:br>
              <a:rPr lang="en-US" sz="1100" dirty="0"/>
            </a:br>
            <a:r>
              <a:rPr lang="en-US" sz="1100" dirty="0"/>
              <a:t>process of taking input commands from the human player and creating order objects. The class provides methods to issue other orders and deploy orders based on the input received from the human player.</a:t>
            </a:r>
          </a:p>
          <a:p>
            <a:pPr algn="l"/>
            <a:r>
              <a:rPr lang="en-US" sz="1100" dirty="0"/>
              <a:t>Here's an explanation of the code:</a:t>
            </a:r>
          </a:p>
          <a:p>
            <a:pPr marL="171450" indent="-171450" algn="l">
              <a:buFont typeface="Arial" panose="020B0604020202020204" pitchFamily="34" charset="0"/>
              <a:buChar char="•"/>
            </a:pPr>
            <a:r>
              <a:rPr lang="en-US" sz="1100" dirty="0"/>
              <a:t>Import statements: The code includes import statements for various classes and packages required for the functionality of the </a:t>
            </a:r>
            <a:br>
              <a:rPr lang="en-US" sz="1100" dirty="0"/>
            </a:br>
            <a:r>
              <a:rPr lang="en-US" sz="1100" dirty="0" err="1"/>
              <a:t>HumanStrategyBehavior</a:t>
            </a:r>
            <a:r>
              <a:rPr lang="en-US" sz="1100" dirty="0"/>
              <a:t> class. These include Country, </a:t>
            </a:r>
            <a:r>
              <a:rPr lang="en-US" sz="1100" dirty="0" err="1"/>
              <a:t>GameState</a:t>
            </a:r>
            <a:r>
              <a:rPr lang="en-US" sz="1100" dirty="0"/>
              <a:t>, Player, Order, and </a:t>
            </a:r>
            <a:r>
              <a:rPr lang="en-US" sz="1100" dirty="0" err="1"/>
              <a:t>OrderController</a:t>
            </a:r>
            <a:r>
              <a:rPr lang="en-US" sz="1100" dirty="0"/>
              <a:t>.</a:t>
            </a:r>
          </a:p>
          <a:p>
            <a:pPr marL="171450" indent="-171450" algn="l">
              <a:buFont typeface="Arial" panose="020B0604020202020204" pitchFamily="34" charset="0"/>
              <a:buChar char="•"/>
            </a:pPr>
            <a:r>
              <a:rPr lang="en-US" sz="1100" dirty="0"/>
              <a:t>Class declaration: The </a:t>
            </a:r>
            <a:r>
              <a:rPr lang="en-US" sz="1100" dirty="0" err="1"/>
              <a:t>HumanStrategyBehavior</a:t>
            </a:r>
            <a:r>
              <a:rPr lang="en-US" sz="1100" dirty="0"/>
              <a:t> class is declared and extends the </a:t>
            </a:r>
            <a:r>
              <a:rPr lang="en-US" sz="1100" dirty="0" err="1"/>
              <a:t>StrategyBehavior</a:t>
            </a:r>
            <a:r>
              <a:rPr lang="en-US" sz="1100" dirty="0"/>
              <a:t> class. It inherits the behavior of the parent class and overrides its methods.</a:t>
            </a:r>
          </a:p>
          <a:p>
            <a:pPr marL="171450" indent="-171450" algn="l">
              <a:buFont typeface="Arial" panose="020B0604020202020204" pitchFamily="34" charset="0"/>
              <a:buChar char="•"/>
            </a:pPr>
            <a:r>
              <a:rPr lang="en-US" sz="1100" dirty="0"/>
              <a:t>Constructor: The code includes a constructor for the </a:t>
            </a:r>
            <a:r>
              <a:rPr lang="en-US" sz="1100" dirty="0" err="1"/>
              <a:t>HumanStrategyBehavior</a:t>
            </a:r>
            <a:r>
              <a:rPr lang="en-US" sz="1100" dirty="0"/>
              <a:t> class. The constructor takes a Player object and a </a:t>
            </a:r>
            <a:br>
              <a:rPr lang="en-US" sz="1100" dirty="0"/>
            </a:br>
            <a:r>
              <a:rPr lang="en-US" sz="1100" dirty="0" err="1"/>
              <a:t>GameState</a:t>
            </a:r>
            <a:r>
              <a:rPr lang="en-US" sz="1100" dirty="0"/>
              <a:t> object as parameters and passes them to the parent class constructor using the super keyword.</a:t>
            </a:r>
          </a:p>
          <a:p>
            <a:pPr marL="171450" indent="-171450" algn="l">
              <a:buFont typeface="Arial" panose="020B0604020202020204" pitchFamily="34" charset="0"/>
              <a:buChar char="•"/>
            </a:pPr>
            <a:r>
              <a:rPr lang="en-US" sz="1100" dirty="0" err="1"/>
              <a:t>issueOtherOrders</a:t>
            </a:r>
            <a:r>
              <a:rPr lang="en-US" sz="1100" dirty="0"/>
              <a:t> method: This method is overridden from the parent class. It represents the logic for issuing other orders. In this </a:t>
            </a:r>
            <a:br>
              <a:rPr lang="en-US" sz="1100" dirty="0"/>
            </a:br>
            <a:r>
              <a:rPr lang="en-US" sz="1100" dirty="0"/>
              <a:t>implementation, it calls the </a:t>
            </a:r>
            <a:r>
              <a:rPr lang="en-US" sz="1100" dirty="0" err="1"/>
              <a:t>issueOrder</a:t>
            </a:r>
            <a:r>
              <a:rPr lang="en-US" sz="1100" dirty="0"/>
              <a:t> method to handle the order issuing process and returns the order obtained from that method.</a:t>
            </a:r>
          </a:p>
          <a:p>
            <a:pPr marL="171450" indent="-171450" algn="l">
              <a:buFont typeface="Arial" panose="020B0604020202020204" pitchFamily="34" charset="0"/>
              <a:buChar char="•"/>
            </a:pPr>
            <a:r>
              <a:rPr lang="en-US" sz="1100" dirty="0" err="1"/>
              <a:t>issueDeployOrder</a:t>
            </a:r>
            <a:r>
              <a:rPr lang="en-US" sz="1100" dirty="0"/>
              <a:t> method: This method is overridden from the parent class. It represents the logic for issuing a deploy order. In this </a:t>
            </a:r>
            <a:br>
              <a:rPr lang="en-US" sz="1100" dirty="0"/>
            </a:br>
            <a:r>
              <a:rPr lang="en-US" sz="1100" dirty="0"/>
              <a:t>implementation, it also calls the </a:t>
            </a:r>
            <a:r>
              <a:rPr lang="en-US" sz="1100" dirty="0" err="1"/>
              <a:t>issueOrder</a:t>
            </a:r>
            <a:r>
              <a:rPr lang="en-US" sz="1100" dirty="0"/>
              <a:t> method to handle the order issuing process and returns the order obtained from that method.</a:t>
            </a:r>
          </a:p>
          <a:p>
            <a:pPr marL="171450" indent="-171450" algn="l">
              <a:buFont typeface="Arial" panose="020B0604020202020204" pitchFamily="34" charset="0"/>
              <a:buChar char="•"/>
            </a:pPr>
            <a:r>
              <a:rPr lang="en-US" sz="1100" dirty="0" err="1"/>
              <a:t>issueOrder</a:t>
            </a:r>
            <a:r>
              <a:rPr lang="en-US" sz="1100" dirty="0"/>
              <a:t> method: This method represents the logic for issuing an order. It enters a while loop that continues indefinitely until a valid </a:t>
            </a:r>
            <a:br>
              <a:rPr lang="en-US" sz="1100" dirty="0"/>
            </a:br>
            <a:r>
              <a:rPr lang="en-US" sz="1100" dirty="0"/>
              <a:t>order is obtained. Inside the loop, it checks if the player owns any countries. If the player does not own any countries, it returns null to </a:t>
            </a:r>
            <a:br>
              <a:rPr lang="en-US" sz="1100" dirty="0"/>
            </a:br>
            <a:r>
              <a:rPr lang="en-US" sz="1100" dirty="0"/>
              <a:t>indicate that no order can be issued. Otherwise, it calls the </a:t>
            </a:r>
            <a:r>
              <a:rPr lang="en-US" sz="1100" dirty="0" err="1"/>
              <a:t>takeOrderCommands</a:t>
            </a:r>
            <a:r>
              <a:rPr lang="en-US" sz="1100" dirty="0"/>
              <a:t> method of the </a:t>
            </a:r>
            <a:r>
              <a:rPr lang="en-US" sz="1100" dirty="0" err="1"/>
              <a:t>OrderController</a:t>
            </a:r>
            <a:r>
              <a:rPr lang="en-US" sz="1100" dirty="0"/>
              <a:t> class, passing the </a:t>
            </a:r>
            <a:br>
              <a:rPr lang="en-US" sz="1100" dirty="0"/>
            </a:br>
            <a:r>
              <a:rPr lang="en-US" sz="1100" dirty="0"/>
              <a:t>player as a parameter. This method is responsible for taking input commands from the human player and creating an order object based on those commands. If a non-null order is obtained from the </a:t>
            </a:r>
            <a:r>
              <a:rPr lang="en-US" sz="1100" dirty="0" err="1"/>
              <a:t>takeOrderCommands</a:t>
            </a:r>
            <a:r>
              <a:rPr lang="en-US" sz="1100" dirty="0"/>
              <a:t> method, it is returned. Otherwise, the loop continues and another attempt is made to obtain a valid order.</a:t>
            </a:r>
          </a:p>
        </p:txBody>
      </p:sp>
    </p:spTree>
    <p:extLst>
      <p:ext uri="{BB962C8B-B14F-4D97-AF65-F5344CB8AC3E}">
        <p14:creationId xmlns:p14="http://schemas.microsoft.com/office/powerpoint/2010/main" val="428510519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720B98B-5649-E78E-7933-565747AC3579}"/>
              </a:ext>
            </a:extLst>
          </p:cNvPr>
          <p:cNvSpPr>
            <a:spLocks noGrp="1"/>
          </p:cNvSpPr>
          <p:nvPr>
            <p:ph type="body" sz="quarter" idx="10"/>
          </p:nvPr>
        </p:nvSpPr>
        <p:spPr/>
        <p:txBody>
          <a:bodyPr/>
          <a:lstStyle/>
          <a:p>
            <a:pPr lvl="0"/>
            <a:r>
              <a:rPr lang="en-US" b="0" i="0" dirty="0" err="1"/>
              <a:t>RandomStrategyBehavior</a:t>
            </a:r>
            <a:endParaRPr lang="en-US" dirty="0"/>
          </a:p>
        </p:txBody>
      </p:sp>
      <p:sp>
        <p:nvSpPr>
          <p:cNvPr id="4" name="Text Placeholder 2">
            <a:extLst>
              <a:ext uri="{FF2B5EF4-FFF2-40B4-BE49-F238E27FC236}">
                <a16:creationId xmlns:a16="http://schemas.microsoft.com/office/drawing/2014/main" id="{168A15AB-72A8-2BB7-C4CC-F9C89CBF6696}"/>
              </a:ext>
            </a:extLst>
          </p:cNvPr>
          <p:cNvSpPr txBox="1">
            <a:spLocks/>
          </p:cNvSpPr>
          <p:nvPr/>
        </p:nvSpPr>
        <p:spPr>
          <a:xfrm>
            <a:off x="164080" y="2283718"/>
            <a:ext cx="8815839" cy="1008112"/>
          </a:xfrm>
          <a:prstGeom prst="rect">
            <a:avLst/>
          </a:prstGeom>
        </p:spPr>
        <p:txBody>
          <a:bodyPr anchor="ctr"/>
          <a:lstStyle>
            <a:lvl1pPr marL="0" indent="0" algn="ctr" defTabSz="914400" rtl="0" eaLnBrk="1" latinLnBrk="1" hangingPunct="1">
              <a:spcBef>
                <a:spcPct val="20000"/>
              </a:spcBef>
              <a:buFont typeface="Arial" pitchFamily="34" charset="0"/>
              <a:buNone/>
              <a:defRPr sz="1200" b="0" kern="1200" baseline="0">
                <a:solidFill>
                  <a:schemeClr val="bg1"/>
                </a:solidFill>
                <a:latin typeface="+mn-lt"/>
                <a:ea typeface="+mn-ea"/>
                <a:cs typeface="Arial" pitchFamily="34" charset="0"/>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algn="l"/>
            <a:r>
              <a:rPr lang="en-US" sz="1100" dirty="0"/>
              <a:t>The </a:t>
            </a:r>
            <a:r>
              <a:rPr lang="en-US" sz="1100" dirty="0" err="1"/>
              <a:t>RandomStrategyBehavior</a:t>
            </a:r>
            <a:r>
              <a:rPr lang="en-US" sz="1100" dirty="0"/>
              <a:t> class implements the random strategy for a computer player in a game. The strategy involves randomly </a:t>
            </a:r>
            <a:br>
              <a:rPr lang="en-US" sz="1100" dirty="0"/>
            </a:br>
            <a:r>
              <a:rPr lang="en-US" sz="1100" dirty="0"/>
              <a:t>selecting a country owned by the player and issuing an advance order to one of its adjacent countries with a random number of armies. It </a:t>
            </a:r>
            <a:br>
              <a:rPr lang="en-US" sz="1100" dirty="0"/>
            </a:br>
            <a:r>
              <a:rPr lang="en-US" sz="1100" dirty="0"/>
              <a:t>also randomly selects one of the player's countries and deploys a random number of armies to that country. The class provides methods to </a:t>
            </a:r>
            <a:br>
              <a:rPr lang="en-US" sz="1100" dirty="0"/>
            </a:br>
            <a:r>
              <a:rPr lang="en-US" sz="1100" dirty="0"/>
              <a:t>issue other orders and deploy orders based on this strategy.</a:t>
            </a:r>
          </a:p>
          <a:p>
            <a:pPr algn="l"/>
            <a:r>
              <a:rPr lang="en-US" sz="1100" dirty="0"/>
              <a:t>Here's an explanation of the code:</a:t>
            </a:r>
          </a:p>
          <a:p>
            <a:pPr marL="171450" indent="-171450" algn="l">
              <a:buFont typeface="Arial" panose="020B0604020202020204" pitchFamily="34" charset="0"/>
              <a:buChar char="•"/>
            </a:pPr>
            <a:r>
              <a:rPr lang="en-US" sz="1100" dirty="0"/>
              <a:t>Import statements: The code includes import statements for various classes and packages required for the functionality of the </a:t>
            </a:r>
            <a:br>
              <a:rPr lang="en-US" sz="1100" dirty="0"/>
            </a:br>
            <a:r>
              <a:rPr lang="en-US" sz="1100" dirty="0" err="1"/>
              <a:t>RandomStrategyBehavior</a:t>
            </a:r>
            <a:r>
              <a:rPr lang="en-US" sz="1100" dirty="0"/>
              <a:t> class. These include Country, </a:t>
            </a:r>
            <a:r>
              <a:rPr lang="en-US" sz="1100" dirty="0" err="1"/>
              <a:t>GameState</a:t>
            </a:r>
            <a:r>
              <a:rPr lang="en-US" sz="1100" dirty="0"/>
              <a:t>, Player, and different order-related classes.</a:t>
            </a:r>
          </a:p>
          <a:p>
            <a:pPr marL="171450" indent="-171450" algn="l">
              <a:buFont typeface="Arial" panose="020B0604020202020204" pitchFamily="34" charset="0"/>
              <a:buChar char="•"/>
            </a:pPr>
            <a:r>
              <a:rPr lang="en-US" sz="1100" dirty="0"/>
              <a:t>Class declaration: The </a:t>
            </a:r>
            <a:r>
              <a:rPr lang="en-US" sz="1100" dirty="0" err="1"/>
              <a:t>RandomStrategyBehavior</a:t>
            </a:r>
            <a:r>
              <a:rPr lang="en-US" sz="1100" dirty="0"/>
              <a:t> class is declared and extends the </a:t>
            </a:r>
            <a:r>
              <a:rPr lang="en-US" sz="1100" dirty="0" err="1"/>
              <a:t>StrategyBehavior</a:t>
            </a:r>
            <a:r>
              <a:rPr lang="en-US" sz="1100" dirty="0"/>
              <a:t> class. It inherits the behavior of the </a:t>
            </a:r>
            <a:br>
              <a:rPr lang="en-US" sz="1100" dirty="0"/>
            </a:br>
            <a:r>
              <a:rPr lang="en-US" sz="1100" dirty="0"/>
              <a:t>parent class and overrides its methods.</a:t>
            </a:r>
          </a:p>
          <a:p>
            <a:pPr marL="171450" indent="-171450" algn="l">
              <a:buFont typeface="Arial" panose="020B0604020202020204" pitchFamily="34" charset="0"/>
              <a:buChar char="•"/>
            </a:pPr>
            <a:r>
              <a:rPr lang="en-US" sz="1100" dirty="0"/>
              <a:t>Random object: The code includes a Random object named rand to generate random numbers. This is used to make random choices </a:t>
            </a:r>
            <a:br>
              <a:rPr lang="en-US" sz="1100" dirty="0"/>
            </a:br>
            <a:r>
              <a:rPr lang="en-US" sz="1100" dirty="0"/>
              <a:t>during the strategy execution.</a:t>
            </a:r>
          </a:p>
          <a:p>
            <a:pPr marL="171450" indent="-171450" algn="l">
              <a:buFont typeface="Arial" panose="020B0604020202020204" pitchFamily="34" charset="0"/>
              <a:buChar char="•"/>
            </a:pPr>
            <a:r>
              <a:rPr lang="en-US" sz="1100" dirty="0"/>
              <a:t>Constructor: The code includes a constructor for the </a:t>
            </a:r>
            <a:r>
              <a:rPr lang="en-US" sz="1100" dirty="0" err="1"/>
              <a:t>RandomStrategyBehavior</a:t>
            </a:r>
            <a:r>
              <a:rPr lang="en-US" sz="1100" dirty="0"/>
              <a:t> class. The constructor takes a Player object and a </a:t>
            </a:r>
            <a:br>
              <a:rPr lang="en-US" sz="1100" dirty="0"/>
            </a:br>
            <a:r>
              <a:rPr lang="en-US" sz="1100" dirty="0" err="1"/>
              <a:t>GameState</a:t>
            </a:r>
            <a:r>
              <a:rPr lang="en-US" sz="1100" dirty="0"/>
              <a:t> object as parameters and passes them to the parent class constructor using the super keyword.</a:t>
            </a:r>
          </a:p>
          <a:p>
            <a:pPr marL="171450" indent="-171450" algn="l">
              <a:buFont typeface="Arial" panose="020B0604020202020204" pitchFamily="34" charset="0"/>
              <a:buChar char="•"/>
            </a:pPr>
            <a:r>
              <a:rPr lang="en-US" sz="1100" dirty="0" err="1"/>
              <a:t>issueOtherOrders</a:t>
            </a:r>
            <a:r>
              <a:rPr lang="en-US" sz="1100" dirty="0"/>
              <a:t> method: This method is overridden from the parent class. It represents the logic for issuing other orders based on the </a:t>
            </a:r>
            <a:br>
              <a:rPr lang="en-US" sz="1100" dirty="0"/>
            </a:br>
            <a:r>
              <a:rPr lang="en-US" sz="1100" dirty="0"/>
              <a:t>random strategy. In this implementation, it randomly selects a country owned by the player and one of its adjacent countries. It then </a:t>
            </a:r>
            <a:br>
              <a:rPr lang="en-US" sz="1100" dirty="0"/>
            </a:br>
            <a:r>
              <a:rPr lang="en-US" sz="1100" dirty="0"/>
              <a:t>creates and returns an </a:t>
            </a:r>
            <a:r>
              <a:rPr lang="en-US" sz="1100" dirty="0" err="1"/>
              <a:t>AdvanceOrder</a:t>
            </a:r>
            <a:r>
              <a:rPr lang="en-US" sz="1100" dirty="0"/>
              <a:t> object with the random player country ID, random adjacent country ID, and the player’s </a:t>
            </a:r>
            <a:br>
              <a:rPr lang="en-US" sz="1100" dirty="0"/>
            </a:br>
            <a:r>
              <a:rPr lang="en-US" sz="1100" dirty="0"/>
              <a:t>reinforcement pool.</a:t>
            </a:r>
          </a:p>
          <a:p>
            <a:pPr marL="171450" indent="-171450" algn="l">
              <a:buFont typeface="Arial" panose="020B0604020202020204" pitchFamily="34" charset="0"/>
              <a:buChar char="•"/>
            </a:pPr>
            <a:r>
              <a:rPr lang="en-US" sz="1100" dirty="0" err="1"/>
              <a:t>issueDeployOrder</a:t>
            </a:r>
            <a:r>
              <a:rPr lang="en-US" sz="1100" dirty="0"/>
              <a:t> method: This method is overridden from the parent class. It represents the logic for issuing a deploy order based on </a:t>
            </a:r>
            <a:br>
              <a:rPr lang="en-US" sz="1100" dirty="0"/>
            </a:br>
            <a:r>
              <a:rPr lang="en-US" sz="1100" dirty="0"/>
              <a:t>the random strategy. In this implementation, it randomly selects one of the player's countries and deploys a random number of armies to </a:t>
            </a:r>
            <a:br>
              <a:rPr lang="en-US" sz="1100" dirty="0"/>
            </a:br>
            <a:r>
              <a:rPr lang="en-US" sz="1100" dirty="0"/>
              <a:t>that country. It creates and returns a </a:t>
            </a:r>
            <a:r>
              <a:rPr lang="en-US" sz="1100" dirty="0" err="1"/>
              <a:t>DeployOrder</a:t>
            </a:r>
            <a:r>
              <a:rPr lang="en-US" sz="1100" dirty="0"/>
              <a:t> object with the game state, player, random player country ID, and the player’s </a:t>
            </a:r>
            <a:br>
              <a:rPr lang="en-US" sz="1100" dirty="0"/>
            </a:br>
            <a:r>
              <a:rPr lang="en-US" sz="1100" dirty="0"/>
              <a:t>reinforcement pool.</a:t>
            </a:r>
          </a:p>
        </p:txBody>
      </p:sp>
    </p:spTree>
    <p:extLst>
      <p:ext uri="{BB962C8B-B14F-4D97-AF65-F5344CB8AC3E}">
        <p14:creationId xmlns:p14="http://schemas.microsoft.com/office/powerpoint/2010/main" val="327835066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720B98B-5649-E78E-7933-565747AC3579}"/>
              </a:ext>
            </a:extLst>
          </p:cNvPr>
          <p:cNvSpPr>
            <a:spLocks noGrp="1"/>
          </p:cNvSpPr>
          <p:nvPr>
            <p:ph type="body" sz="quarter" idx="10"/>
          </p:nvPr>
        </p:nvSpPr>
        <p:spPr/>
        <p:txBody>
          <a:bodyPr/>
          <a:lstStyle/>
          <a:p>
            <a:pPr lvl="0"/>
            <a:r>
              <a:rPr lang="en-US" b="0" i="0" dirty="0"/>
              <a:t>Tournament</a:t>
            </a:r>
            <a:endParaRPr lang="en-US" dirty="0"/>
          </a:p>
        </p:txBody>
      </p:sp>
      <p:sp>
        <p:nvSpPr>
          <p:cNvPr id="4" name="Text Placeholder 2">
            <a:extLst>
              <a:ext uri="{FF2B5EF4-FFF2-40B4-BE49-F238E27FC236}">
                <a16:creationId xmlns:a16="http://schemas.microsoft.com/office/drawing/2014/main" id="{168A15AB-72A8-2BB7-C4CC-F9C89CBF6696}"/>
              </a:ext>
            </a:extLst>
          </p:cNvPr>
          <p:cNvSpPr txBox="1">
            <a:spLocks/>
          </p:cNvSpPr>
          <p:nvPr/>
        </p:nvSpPr>
        <p:spPr>
          <a:xfrm>
            <a:off x="164080" y="2283718"/>
            <a:ext cx="8815839" cy="1008112"/>
          </a:xfrm>
          <a:prstGeom prst="rect">
            <a:avLst/>
          </a:prstGeom>
        </p:spPr>
        <p:txBody>
          <a:bodyPr anchor="ctr"/>
          <a:lstStyle>
            <a:lvl1pPr marL="0" indent="0" algn="ctr" defTabSz="914400" rtl="0" eaLnBrk="1" latinLnBrk="1" hangingPunct="1">
              <a:spcBef>
                <a:spcPct val="20000"/>
              </a:spcBef>
              <a:buFont typeface="Arial" pitchFamily="34" charset="0"/>
              <a:buNone/>
              <a:defRPr sz="1200" b="0" kern="1200" baseline="0">
                <a:solidFill>
                  <a:schemeClr val="bg1"/>
                </a:solidFill>
                <a:latin typeface="+mn-lt"/>
                <a:ea typeface="+mn-ea"/>
                <a:cs typeface="Arial" pitchFamily="34" charset="0"/>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algn="l"/>
            <a:r>
              <a:rPr lang="en-US" sz="1100" dirty="0"/>
              <a:t>This class is responsible for organizing and running a tournament between different strategies in multiple games on different maps.</a:t>
            </a:r>
          </a:p>
          <a:p>
            <a:pPr algn="l"/>
            <a:endParaRPr lang="en-US" sz="1100" dirty="0"/>
          </a:p>
          <a:p>
            <a:pPr algn="l"/>
            <a:r>
              <a:rPr lang="en-US" sz="1100" b="1" dirty="0">
                <a:solidFill>
                  <a:schemeClr val="tx2"/>
                </a:solidFill>
              </a:rPr>
              <a:t>Instance Variables:</a:t>
            </a:r>
          </a:p>
          <a:p>
            <a:pPr algn="l"/>
            <a:r>
              <a:rPr lang="en-US" sz="1100" dirty="0" err="1"/>
              <a:t>d_mapPaths</a:t>
            </a:r>
            <a:r>
              <a:rPr lang="en-US" sz="1100" dirty="0"/>
              <a:t>: An </a:t>
            </a:r>
            <a:r>
              <a:rPr lang="en-US" sz="1100" dirty="0" err="1"/>
              <a:t>ArrayList</a:t>
            </a:r>
            <a:r>
              <a:rPr lang="en-US" sz="1100" dirty="0"/>
              <a:t> of String objects representing the paths to the maps on which the tournament will be played.</a:t>
            </a:r>
          </a:p>
          <a:p>
            <a:pPr algn="l"/>
            <a:r>
              <a:rPr lang="en-US" sz="1100" dirty="0" err="1"/>
              <a:t>d_behaviors</a:t>
            </a:r>
            <a:r>
              <a:rPr lang="en-US" sz="1100" dirty="0"/>
              <a:t>: An </a:t>
            </a:r>
            <a:r>
              <a:rPr lang="en-US" sz="1100" dirty="0" err="1"/>
              <a:t>ArrayList</a:t>
            </a:r>
            <a:r>
              <a:rPr lang="en-US" sz="1100" dirty="0"/>
              <a:t> of Class objects that extend the </a:t>
            </a:r>
            <a:r>
              <a:rPr lang="en-US" sz="1100" dirty="0" err="1"/>
              <a:t>StrategyBehavior</a:t>
            </a:r>
            <a:r>
              <a:rPr lang="en-US" sz="1100" dirty="0"/>
              <a:t> class, representing the different strategies participating in the tournament.</a:t>
            </a:r>
          </a:p>
          <a:p>
            <a:pPr algn="l"/>
            <a:r>
              <a:rPr lang="en-US" sz="1100" dirty="0" err="1"/>
              <a:t>d_numberOfGames</a:t>
            </a:r>
            <a:r>
              <a:rPr lang="en-US" sz="1100" dirty="0"/>
              <a:t>: An integer representing the number of games to be played in the tournament.</a:t>
            </a:r>
          </a:p>
          <a:p>
            <a:pPr algn="l"/>
            <a:r>
              <a:rPr lang="en-US" sz="1100" dirty="0" err="1"/>
              <a:t>d_numberOfTurns</a:t>
            </a:r>
            <a:r>
              <a:rPr lang="en-US" sz="1100" dirty="0"/>
              <a:t>: An integer representing the maximum number of turns allowed in each game.</a:t>
            </a:r>
          </a:p>
          <a:p>
            <a:pPr algn="l"/>
            <a:r>
              <a:rPr lang="en-US" sz="1100" b="1" dirty="0">
                <a:solidFill>
                  <a:schemeClr val="tx2"/>
                </a:solidFill>
              </a:rPr>
              <a:t>Constructor:</a:t>
            </a:r>
          </a:p>
          <a:p>
            <a:pPr algn="l"/>
            <a:r>
              <a:rPr lang="en-US" sz="1100" dirty="0"/>
              <a:t>Tournament(</a:t>
            </a:r>
            <a:r>
              <a:rPr lang="en-US" sz="1100" dirty="0" err="1"/>
              <a:t>ArrayList</a:t>
            </a:r>
            <a:r>
              <a:rPr lang="en-US" sz="1100" dirty="0"/>
              <a:t>&lt;Class&lt;? extends </a:t>
            </a:r>
            <a:r>
              <a:rPr lang="en-US" sz="1100" dirty="0" err="1"/>
              <a:t>StrategyBehavior</a:t>
            </a:r>
            <a:r>
              <a:rPr lang="en-US" sz="1100" dirty="0"/>
              <a:t>&gt;&gt; </a:t>
            </a:r>
            <a:r>
              <a:rPr lang="en-US" sz="1100" dirty="0" err="1"/>
              <a:t>p_behaviors</a:t>
            </a:r>
            <a:r>
              <a:rPr lang="en-US" sz="1100" dirty="0"/>
              <a:t>, </a:t>
            </a:r>
            <a:r>
              <a:rPr lang="en-US" sz="1100" dirty="0" err="1"/>
              <a:t>ArrayList</a:t>
            </a:r>
            <a:r>
              <a:rPr lang="en-US" sz="1100" dirty="0"/>
              <a:t>&lt;String&gt; </a:t>
            </a:r>
            <a:r>
              <a:rPr lang="en-US" sz="1100" dirty="0" err="1"/>
              <a:t>p_mapPaths</a:t>
            </a:r>
            <a:r>
              <a:rPr lang="en-US" sz="1100" dirty="0"/>
              <a:t>, int </a:t>
            </a:r>
            <a:r>
              <a:rPr lang="en-US" sz="1100" dirty="0" err="1"/>
              <a:t>p_numberOfGames</a:t>
            </a:r>
            <a:r>
              <a:rPr lang="en-US" sz="1100" dirty="0"/>
              <a:t>, int </a:t>
            </a:r>
            <a:r>
              <a:rPr lang="en-US" sz="1100" dirty="0" err="1"/>
              <a:t>p_numberOfTurns</a:t>
            </a:r>
            <a:r>
              <a:rPr lang="en-US" sz="1100" dirty="0"/>
              <a:t>): A constructor for the Tournament class. It takes the lists of strategy behaviors, map paths, number of games, and number of turns as parameters and initializes the instance variables accordingly.</a:t>
            </a:r>
          </a:p>
          <a:p>
            <a:pPr algn="l"/>
            <a:r>
              <a:rPr lang="en-US" sz="1100" b="1" dirty="0">
                <a:solidFill>
                  <a:schemeClr val="tx2"/>
                </a:solidFill>
              </a:rPr>
              <a:t>Public Methods:</a:t>
            </a:r>
          </a:p>
          <a:p>
            <a:pPr algn="l"/>
            <a:r>
              <a:rPr lang="en-US" sz="1100" dirty="0" err="1"/>
              <a:t>startTournament</a:t>
            </a:r>
            <a:r>
              <a:rPr lang="en-US" sz="1100" dirty="0"/>
              <a:t>(): This method starts the tournament. It iterates over each map path in the </a:t>
            </a:r>
            <a:r>
              <a:rPr lang="en-US" sz="1100" dirty="0" err="1"/>
              <a:t>d_mapPaths</a:t>
            </a:r>
            <a:r>
              <a:rPr lang="en-US" sz="1100" dirty="0"/>
              <a:t> list and for each map, it runs the specified number of games. For each game, it creates a </a:t>
            </a:r>
            <a:r>
              <a:rPr lang="en-US" sz="1100" dirty="0" err="1"/>
              <a:t>GameContext</a:t>
            </a:r>
            <a:r>
              <a:rPr lang="en-US" sz="1100" dirty="0"/>
              <a:t> object with the map path, list of strategy behaviors, and number of turns, and then calls the </a:t>
            </a:r>
            <a:r>
              <a:rPr lang="en-US" sz="1100" dirty="0" err="1"/>
              <a:t>startGame</a:t>
            </a:r>
            <a:r>
              <a:rPr lang="en-US" sz="1100" dirty="0"/>
              <a:t>() method to begin the game.</a:t>
            </a:r>
          </a:p>
          <a:p>
            <a:pPr algn="l"/>
            <a:r>
              <a:rPr lang="en-US" sz="1100" b="1" dirty="0">
                <a:solidFill>
                  <a:schemeClr val="tx2"/>
                </a:solidFill>
              </a:rPr>
              <a:t>main Method:</a:t>
            </a:r>
          </a:p>
          <a:p>
            <a:pPr algn="l"/>
            <a:r>
              <a:rPr lang="en-US" sz="1100" dirty="0"/>
              <a:t>The main method demonstrates an example usage of the Tournament class. It creates an </a:t>
            </a:r>
            <a:r>
              <a:rPr lang="en-US" sz="1100" dirty="0" err="1"/>
              <a:t>ArrayList</a:t>
            </a:r>
            <a:r>
              <a:rPr lang="en-US" sz="1100" dirty="0"/>
              <a:t> of strategy behaviors (behaviors) and adds two strategies (</a:t>
            </a:r>
            <a:r>
              <a:rPr lang="en-US" sz="1100" dirty="0" err="1"/>
              <a:t>CheaterStrategyBehavior</a:t>
            </a:r>
            <a:r>
              <a:rPr lang="en-US" sz="1100" dirty="0"/>
              <a:t> and </a:t>
            </a:r>
            <a:r>
              <a:rPr lang="en-US" sz="1100" dirty="0" err="1"/>
              <a:t>HumanStrategyBehavior</a:t>
            </a:r>
            <a:r>
              <a:rPr lang="en-US" sz="1100" dirty="0"/>
              <a:t>) to the list. It also creates an </a:t>
            </a:r>
            <a:r>
              <a:rPr lang="en-US" sz="1100" dirty="0" err="1"/>
              <a:t>ArrayList</a:t>
            </a:r>
            <a:r>
              <a:rPr lang="en-US" sz="1100" dirty="0"/>
              <a:t> of map paths (</a:t>
            </a:r>
            <a:r>
              <a:rPr lang="en-US" sz="1100" dirty="0" err="1"/>
              <a:t>mapPaths</a:t>
            </a:r>
            <a:r>
              <a:rPr lang="en-US" sz="1100" dirty="0"/>
              <a:t>) and adds a single map path ("</a:t>
            </a:r>
            <a:r>
              <a:rPr lang="en-US" sz="1100" dirty="0" err="1"/>
              <a:t>canada.map</a:t>
            </a:r>
            <a:r>
              <a:rPr lang="en-US" sz="1100" dirty="0"/>
              <a:t>") to the list. Finally, it creates a Tournament object with the lists of behaviors and map paths, and the specified number of games and turns, and calls the </a:t>
            </a:r>
            <a:r>
              <a:rPr lang="en-US" sz="1100" dirty="0" err="1"/>
              <a:t>startTournament</a:t>
            </a:r>
            <a:r>
              <a:rPr lang="en-US" sz="1100" dirty="0"/>
              <a:t>() method to begin the tournament.</a:t>
            </a:r>
          </a:p>
        </p:txBody>
      </p:sp>
    </p:spTree>
    <p:extLst>
      <p:ext uri="{BB962C8B-B14F-4D97-AF65-F5344CB8AC3E}">
        <p14:creationId xmlns:p14="http://schemas.microsoft.com/office/powerpoint/2010/main" val="96331776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Arrow: Pentagon 6">
            <a:extLst>
              <a:ext uri="{FF2B5EF4-FFF2-40B4-BE49-F238E27FC236}">
                <a16:creationId xmlns:a16="http://schemas.microsoft.com/office/drawing/2014/main" id="{53AC70E0-5CDE-3C4C-4B70-247066D41764}"/>
              </a:ext>
            </a:extLst>
          </p:cNvPr>
          <p:cNvSpPr/>
          <p:nvPr/>
        </p:nvSpPr>
        <p:spPr>
          <a:xfrm>
            <a:off x="1403648" y="51470"/>
            <a:ext cx="2664296" cy="792088"/>
          </a:xfrm>
          <a:prstGeom prst="homePlate">
            <a:avLst/>
          </a:prstGeom>
          <a:ln>
            <a:solidFill>
              <a:schemeClr val="bg1"/>
            </a:solidFill>
          </a:ln>
          <a:scene3d>
            <a:camera prst="orthographicFront"/>
            <a:lightRig rig="threePt" dir="t"/>
          </a:scene3d>
          <a:sp3d>
            <a:bevelT w="114300" prst="hardEdge"/>
          </a:sp3d>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 name="Text Placeholder 1">
            <a:extLst>
              <a:ext uri="{FF2B5EF4-FFF2-40B4-BE49-F238E27FC236}">
                <a16:creationId xmlns:a16="http://schemas.microsoft.com/office/drawing/2014/main" id="{BB7A07B6-BBBC-3C49-1455-593D0959ACBC}"/>
              </a:ext>
            </a:extLst>
          </p:cNvPr>
          <p:cNvSpPr>
            <a:spLocks noGrp="1"/>
          </p:cNvSpPr>
          <p:nvPr>
            <p:ph type="body" sz="quarter" idx="10"/>
          </p:nvPr>
        </p:nvSpPr>
        <p:spPr>
          <a:xfrm>
            <a:off x="1604895" y="141769"/>
            <a:ext cx="7524328" cy="576064"/>
          </a:xfrm>
        </p:spPr>
        <p:txBody>
          <a:bodyPr/>
          <a:lstStyle/>
          <a:p>
            <a:r>
              <a:rPr lang="en-US" dirty="0">
                <a:solidFill>
                  <a:schemeClr val="tx1"/>
                </a:solidFill>
              </a:rPr>
              <a:t>Controller</a:t>
            </a:r>
          </a:p>
        </p:txBody>
      </p:sp>
      <p:graphicFrame>
        <p:nvGraphicFramePr>
          <p:cNvPr id="5" name="Diagram 4">
            <a:extLst>
              <a:ext uri="{FF2B5EF4-FFF2-40B4-BE49-F238E27FC236}">
                <a16:creationId xmlns:a16="http://schemas.microsoft.com/office/drawing/2014/main" id="{06FB0228-7AFA-6577-D26C-193A09B7BDF0}"/>
              </a:ext>
            </a:extLst>
          </p:cNvPr>
          <p:cNvGraphicFramePr/>
          <p:nvPr>
            <p:extLst>
              <p:ext uri="{D42A27DB-BD31-4B8C-83A1-F6EECF244321}">
                <p14:modId xmlns:p14="http://schemas.microsoft.com/office/powerpoint/2010/main" val="2647027296"/>
              </p:ext>
            </p:extLst>
          </p:nvPr>
        </p:nvGraphicFramePr>
        <p:xfrm>
          <a:off x="2375756" y="1779662"/>
          <a:ext cx="4392488" cy="22322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Box 5">
            <a:extLst>
              <a:ext uri="{FF2B5EF4-FFF2-40B4-BE49-F238E27FC236}">
                <a16:creationId xmlns:a16="http://schemas.microsoft.com/office/drawing/2014/main" id="{43A4CC69-A238-B568-F2B4-462DE90ECD85}"/>
              </a:ext>
            </a:extLst>
          </p:cNvPr>
          <p:cNvSpPr txBox="1"/>
          <p:nvPr/>
        </p:nvSpPr>
        <p:spPr>
          <a:xfrm>
            <a:off x="1907704" y="1071776"/>
            <a:ext cx="4752528" cy="707886"/>
          </a:xfrm>
          <a:prstGeom prst="rect">
            <a:avLst/>
          </a:prstGeom>
          <a:noFill/>
        </p:spPr>
        <p:txBody>
          <a:bodyPr wrap="square" rtlCol="0">
            <a:spAutoFit/>
          </a:bodyPr>
          <a:lstStyle/>
          <a:p>
            <a:r>
              <a:rPr lang="en-US" sz="2000" dirty="0">
                <a:solidFill>
                  <a:schemeClr val="bg1"/>
                </a:solidFill>
              </a:rPr>
              <a:t>There are six classes in the Controller:</a:t>
            </a:r>
          </a:p>
          <a:p>
            <a:pPr algn="l"/>
            <a:endParaRPr lang="en-US" sz="2000" dirty="0">
              <a:solidFill>
                <a:schemeClr val="bg1"/>
              </a:solidFill>
            </a:endParaRPr>
          </a:p>
        </p:txBody>
      </p:sp>
    </p:spTree>
    <p:extLst>
      <p:ext uri="{BB962C8B-B14F-4D97-AF65-F5344CB8AC3E}">
        <p14:creationId xmlns:p14="http://schemas.microsoft.com/office/powerpoint/2010/main" val="199069312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720B98B-5649-E78E-7933-565747AC3579}"/>
              </a:ext>
            </a:extLst>
          </p:cNvPr>
          <p:cNvSpPr>
            <a:spLocks noGrp="1"/>
          </p:cNvSpPr>
          <p:nvPr>
            <p:ph type="body" sz="quarter" idx="10"/>
          </p:nvPr>
        </p:nvSpPr>
        <p:spPr/>
        <p:txBody>
          <a:bodyPr/>
          <a:lstStyle/>
          <a:p>
            <a:r>
              <a:rPr lang="en-US" dirty="0"/>
              <a:t>Command</a:t>
            </a:r>
          </a:p>
        </p:txBody>
      </p:sp>
      <p:sp>
        <p:nvSpPr>
          <p:cNvPr id="4" name="Text Placeholder 2">
            <a:extLst>
              <a:ext uri="{FF2B5EF4-FFF2-40B4-BE49-F238E27FC236}">
                <a16:creationId xmlns:a16="http://schemas.microsoft.com/office/drawing/2014/main" id="{168A15AB-72A8-2BB7-C4CC-F9C89CBF6696}"/>
              </a:ext>
            </a:extLst>
          </p:cNvPr>
          <p:cNvSpPr txBox="1">
            <a:spLocks/>
          </p:cNvSpPr>
          <p:nvPr/>
        </p:nvSpPr>
        <p:spPr>
          <a:xfrm>
            <a:off x="164704" y="2211710"/>
            <a:ext cx="8980428" cy="1008112"/>
          </a:xfrm>
          <a:prstGeom prst="rect">
            <a:avLst/>
          </a:prstGeom>
        </p:spPr>
        <p:txBody>
          <a:bodyPr anchor="ctr"/>
          <a:lstStyle>
            <a:lvl1pPr marL="0" indent="0" algn="ctr" defTabSz="914400" rtl="0" eaLnBrk="1" latinLnBrk="1" hangingPunct="1">
              <a:spcBef>
                <a:spcPct val="20000"/>
              </a:spcBef>
              <a:buFont typeface="Arial" pitchFamily="34" charset="0"/>
              <a:buNone/>
              <a:defRPr sz="1200" b="0" kern="1200" baseline="0">
                <a:solidFill>
                  <a:schemeClr val="bg1"/>
                </a:solidFill>
                <a:latin typeface="+mn-lt"/>
                <a:ea typeface="+mn-ea"/>
                <a:cs typeface="Arial" pitchFamily="34" charset="0"/>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algn="l"/>
            <a:r>
              <a:rPr lang="en-US" sz="1000" dirty="0"/>
              <a:t>The Command class provides a centralized location for defining and accessing all the commands and their syntax used in the game. This helps in </a:t>
            </a:r>
            <a:br>
              <a:rPr lang="en-US" sz="1000" dirty="0"/>
            </a:br>
            <a:r>
              <a:rPr lang="en-US" sz="1000" dirty="0"/>
              <a:t>maintaining consistency and clarity throughout the codebase.</a:t>
            </a:r>
          </a:p>
          <a:p>
            <a:pPr algn="l"/>
            <a:endParaRPr lang="en-US" sz="1000" dirty="0"/>
          </a:p>
          <a:p>
            <a:pPr algn="l"/>
            <a:r>
              <a:rPr lang="en-US" sz="1000" b="1" dirty="0">
                <a:solidFill>
                  <a:schemeClr val="tx2"/>
                </a:solidFill>
              </a:rPr>
              <a:t>Constants:</a:t>
            </a:r>
            <a:endParaRPr lang="en-US" sz="1000" dirty="0"/>
          </a:p>
          <a:p>
            <a:pPr algn="l"/>
            <a:r>
              <a:rPr lang="en-US" sz="1000" dirty="0"/>
              <a:t>Constants for each command, such as SHOW_MAP, VALIDATE_MAP, ASSIGN_COUNTRIES, etc. These constants represent the command names.</a:t>
            </a:r>
          </a:p>
          <a:p>
            <a:pPr algn="l"/>
            <a:r>
              <a:rPr lang="en-US" sz="1000" dirty="0"/>
              <a:t>Constants for command syntax, such as GAME_PLAYER_SYNTAX, ASSIGN_COUNTRIES_SYNTAX, DEPLOY_SYNTAX, etc. These constants represent </a:t>
            </a:r>
            <a:br>
              <a:rPr lang="en-US" sz="1000" dirty="0"/>
            </a:br>
            <a:r>
              <a:rPr lang="en-US" sz="1000" dirty="0"/>
              <a:t>the syntax for each command.</a:t>
            </a:r>
          </a:p>
          <a:p>
            <a:pPr algn="l"/>
            <a:endParaRPr lang="en-US" sz="1000" dirty="0"/>
          </a:p>
          <a:p>
            <a:pPr algn="l"/>
            <a:r>
              <a:rPr lang="en-US" sz="1000" b="1" dirty="0">
                <a:solidFill>
                  <a:schemeClr val="tx2"/>
                </a:solidFill>
              </a:rPr>
              <a:t>Command Categories:</a:t>
            </a:r>
            <a:endParaRPr lang="en-US" sz="1000" dirty="0"/>
          </a:p>
          <a:p>
            <a:pPr algn="l"/>
            <a:r>
              <a:rPr lang="en-US" sz="1000" dirty="0"/>
              <a:t>Basic game commands, such as map manipulation (SHOW_MAP, VALIDATE_MAP, ASSIGN_COUNTRIES).</a:t>
            </a:r>
          </a:p>
          <a:p>
            <a:pPr algn="l"/>
            <a:r>
              <a:rPr lang="en-US" sz="1000" dirty="0"/>
              <a:t>Editing commands for continents, countries, and neighbors (EDIT_CONTINENT, EDIT_COUNTRY, EDIT_NEIGHBOR).</a:t>
            </a:r>
          </a:p>
          <a:p>
            <a:pPr algn="l"/>
            <a:r>
              <a:rPr lang="en-US" sz="1000" dirty="0"/>
              <a:t>Commands for saving and loading maps (SAVE_MAP, EDIT_MAP, LOAD_MAP).</a:t>
            </a:r>
          </a:p>
          <a:p>
            <a:pPr algn="l"/>
            <a:r>
              <a:rPr lang="en-US" sz="1000" dirty="0"/>
              <a:t>Player-related commands (GAME_PLAYER, DEPLOY, ADVANCE).</a:t>
            </a:r>
          </a:p>
          <a:p>
            <a:pPr algn="l"/>
            <a:r>
              <a:rPr lang="en-US" sz="1000" dirty="0"/>
              <a:t>Special actions like BOMB, BLOCKADE, AIRLIFT, and NEGOTIATE.</a:t>
            </a:r>
          </a:p>
          <a:p>
            <a:pPr algn="l"/>
            <a:r>
              <a:rPr lang="en-US" sz="1000" dirty="0"/>
              <a:t>Tournament Commands: Commands related to conducting tournaments, including options for maps, player strategies, number of games, and maximum turns.</a:t>
            </a:r>
          </a:p>
          <a:p>
            <a:pPr algn="l"/>
            <a:endParaRPr lang="en-US" sz="1000" dirty="0"/>
          </a:p>
          <a:p>
            <a:pPr algn="l"/>
            <a:r>
              <a:rPr lang="en-US" sz="1000" b="1" dirty="0">
                <a:solidFill>
                  <a:schemeClr val="tx2"/>
                </a:solidFill>
              </a:rPr>
              <a:t>Save and Load Game Commands: </a:t>
            </a:r>
          </a:p>
          <a:p>
            <a:pPr algn="l"/>
            <a:r>
              <a:rPr lang="en-US" sz="1000" dirty="0"/>
              <a:t>Commands for saving and loading the game state, with corresponding syntax.</a:t>
            </a:r>
          </a:p>
        </p:txBody>
      </p:sp>
    </p:spTree>
    <p:extLst>
      <p:ext uri="{BB962C8B-B14F-4D97-AF65-F5344CB8AC3E}">
        <p14:creationId xmlns:p14="http://schemas.microsoft.com/office/powerpoint/2010/main" val="13639639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720B98B-5649-E78E-7933-565747AC3579}"/>
              </a:ext>
            </a:extLst>
          </p:cNvPr>
          <p:cNvSpPr>
            <a:spLocks noGrp="1"/>
          </p:cNvSpPr>
          <p:nvPr>
            <p:ph type="body" sz="quarter" idx="10"/>
          </p:nvPr>
        </p:nvSpPr>
        <p:spPr/>
        <p:txBody>
          <a:bodyPr/>
          <a:lstStyle/>
          <a:p>
            <a:r>
              <a:rPr lang="en-US" dirty="0"/>
              <a:t>Country Controller</a:t>
            </a:r>
          </a:p>
        </p:txBody>
      </p:sp>
      <p:sp>
        <p:nvSpPr>
          <p:cNvPr id="4" name="Text Placeholder 2">
            <a:extLst>
              <a:ext uri="{FF2B5EF4-FFF2-40B4-BE49-F238E27FC236}">
                <a16:creationId xmlns:a16="http://schemas.microsoft.com/office/drawing/2014/main" id="{168A15AB-72A8-2BB7-C4CC-F9C89CBF6696}"/>
              </a:ext>
            </a:extLst>
          </p:cNvPr>
          <p:cNvSpPr txBox="1">
            <a:spLocks/>
          </p:cNvSpPr>
          <p:nvPr/>
        </p:nvSpPr>
        <p:spPr>
          <a:xfrm>
            <a:off x="251520" y="2355726"/>
            <a:ext cx="8599815" cy="1008112"/>
          </a:xfrm>
          <a:prstGeom prst="rect">
            <a:avLst/>
          </a:prstGeom>
        </p:spPr>
        <p:txBody>
          <a:bodyPr anchor="ctr"/>
          <a:lstStyle>
            <a:lvl1pPr marL="0" indent="0" algn="ctr" defTabSz="914400" rtl="0" eaLnBrk="1" latinLnBrk="1" hangingPunct="1">
              <a:spcBef>
                <a:spcPct val="20000"/>
              </a:spcBef>
              <a:buFont typeface="Arial" pitchFamily="34" charset="0"/>
              <a:buNone/>
              <a:defRPr sz="1200" b="0" kern="1200" baseline="0">
                <a:solidFill>
                  <a:schemeClr val="bg1"/>
                </a:solidFill>
                <a:latin typeface="+mn-lt"/>
                <a:ea typeface="+mn-ea"/>
                <a:cs typeface="Arial" pitchFamily="34" charset="0"/>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algn="l"/>
            <a:r>
              <a:rPr lang="en-US" sz="1000" dirty="0"/>
              <a:t>The </a:t>
            </a:r>
            <a:r>
              <a:rPr lang="en-US" sz="1000" dirty="0" err="1"/>
              <a:t>CountryController</a:t>
            </a:r>
            <a:r>
              <a:rPr lang="en-US" sz="1000" dirty="0"/>
              <a:t> class provides functionalities to manage countries, continents, and their relationships effectively in the game, ensuring proper assignment, editing, and removal operations are performed under the game rules.</a:t>
            </a:r>
          </a:p>
          <a:p>
            <a:pPr algn="l"/>
            <a:r>
              <a:rPr lang="en-US" sz="1000" b="1" dirty="0">
                <a:solidFill>
                  <a:schemeClr val="tx2"/>
                </a:solidFill>
              </a:rPr>
              <a:t>Instance Variables:</a:t>
            </a:r>
            <a:endParaRPr lang="en-US" sz="1000" dirty="0"/>
          </a:p>
          <a:p>
            <a:pPr algn="l"/>
            <a:r>
              <a:rPr lang="en-US" sz="1000" dirty="0" err="1"/>
              <a:t>d_gameState</a:t>
            </a:r>
            <a:r>
              <a:rPr lang="en-US" sz="1000" dirty="0"/>
              <a:t>: Represents the current state of the game.</a:t>
            </a:r>
          </a:p>
          <a:p>
            <a:pPr algn="l"/>
            <a:r>
              <a:rPr lang="en-US" sz="1000" b="1" dirty="0">
                <a:solidFill>
                  <a:schemeClr val="tx2"/>
                </a:solidFill>
              </a:rPr>
              <a:t>Constructor:</a:t>
            </a:r>
            <a:endParaRPr lang="en-US" sz="1000" dirty="0"/>
          </a:p>
          <a:p>
            <a:pPr algn="l"/>
            <a:r>
              <a:rPr lang="en-US" sz="1000" dirty="0" err="1"/>
              <a:t>CountryController</a:t>
            </a:r>
            <a:r>
              <a:rPr lang="en-US" sz="1000" dirty="0"/>
              <a:t>(</a:t>
            </a:r>
            <a:r>
              <a:rPr lang="en-US" sz="1000" dirty="0" err="1"/>
              <a:t>GameState</a:t>
            </a:r>
            <a:r>
              <a:rPr lang="en-US" sz="1000" dirty="0"/>
              <a:t> </a:t>
            </a:r>
            <a:r>
              <a:rPr lang="en-US" sz="1000" dirty="0" err="1"/>
              <a:t>p_gameState</a:t>
            </a:r>
            <a:r>
              <a:rPr lang="en-US" sz="1000" dirty="0"/>
              <a:t>): Initializes the </a:t>
            </a:r>
            <a:r>
              <a:rPr lang="en-US" sz="1000" dirty="0" err="1"/>
              <a:t>CountryController</a:t>
            </a:r>
            <a:r>
              <a:rPr lang="en-US" sz="1000" dirty="0"/>
              <a:t> with the provided </a:t>
            </a:r>
            <a:r>
              <a:rPr lang="en-US" sz="1000" dirty="0" err="1"/>
              <a:t>GameState</a:t>
            </a:r>
            <a:r>
              <a:rPr lang="en-US" sz="1000" dirty="0"/>
              <a:t>.</a:t>
            </a:r>
          </a:p>
          <a:p>
            <a:pPr algn="l"/>
            <a:r>
              <a:rPr lang="en-US" sz="1000" b="1" dirty="0">
                <a:solidFill>
                  <a:schemeClr val="tx2"/>
                </a:solidFill>
              </a:rPr>
              <a:t>Methods:</a:t>
            </a:r>
            <a:endParaRPr lang="en-US" sz="1000" dirty="0"/>
          </a:p>
          <a:p>
            <a:pPr algn="l"/>
            <a:r>
              <a:rPr lang="en-US" sz="1000" dirty="0" err="1"/>
              <a:t>handleAssignCountriesCommand</a:t>
            </a:r>
            <a:r>
              <a:rPr lang="en-US" sz="1000" dirty="0"/>
              <a:t>(String[] </a:t>
            </a:r>
            <a:r>
              <a:rPr lang="en-US" sz="1000" dirty="0" err="1"/>
              <a:t>p_args</a:t>
            </a:r>
            <a:r>
              <a:rPr lang="en-US" sz="1000" dirty="0"/>
              <a:t>): Handles the assignment of countries to players. It verifies that players are added and a valid map is loaded before proceeding. It shuffles the countries and assigns them to players one by one.</a:t>
            </a:r>
          </a:p>
          <a:p>
            <a:pPr algn="l"/>
            <a:r>
              <a:rPr lang="en-US" sz="1000" dirty="0" err="1"/>
              <a:t>handleEditNeighborCommand</a:t>
            </a:r>
            <a:r>
              <a:rPr lang="en-US" sz="1000" dirty="0"/>
              <a:t>(String[] </a:t>
            </a:r>
            <a:r>
              <a:rPr lang="en-US" sz="1000" dirty="0" err="1"/>
              <a:t>p_args</a:t>
            </a:r>
            <a:r>
              <a:rPr lang="en-US" sz="1000" dirty="0"/>
              <a:t>): Handles editing of neighboring countries. It adds or removes connections between countries based on the provided arguments.</a:t>
            </a:r>
          </a:p>
          <a:p>
            <a:pPr algn="l"/>
            <a:r>
              <a:rPr lang="en-US" sz="1000" dirty="0" err="1"/>
              <a:t>handleEditCountryCommand</a:t>
            </a:r>
            <a:r>
              <a:rPr lang="en-US" sz="1000" dirty="0"/>
              <a:t>(String[] </a:t>
            </a:r>
            <a:r>
              <a:rPr lang="en-US" sz="1000" dirty="0" err="1"/>
              <a:t>p_args</a:t>
            </a:r>
            <a:r>
              <a:rPr lang="en-US" sz="1000" dirty="0"/>
              <a:t>): Handles editing of countries. It adds or removes countries from the game map based on the provided </a:t>
            </a:r>
            <a:br>
              <a:rPr lang="en-US" sz="1000" dirty="0"/>
            </a:br>
            <a:r>
              <a:rPr lang="en-US" sz="1000" dirty="0"/>
              <a:t>arguments.</a:t>
            </a:r>
          </a:p>
          <a:p>
            <a:pPr algn="l"/>
            <a:r>
              <a:rPr lang="en-US" sz="1000" dirty="0" err="1"/>
              <a:t>handleEditContinentCommand</a:t>
            </a:r>
            <a:r>
              <a:rPr lang="en-US" sz="1000" dirty="0"/>
              <a:t>(String[] </a:t>
            </a:r>
            <a:r>
              <a:rPr lang="en-US" sz="1000" dirty="0" err="1"/>
              <a:t>p_args</a:t>
            </a:r>
            <a:r>
              <a:rPr lang="en-US" sz="1000" dirty="0"/>
              <a:t>): Handles editing of continents. It adds or removes continents from the game map based on the provided arguments.</a:t>
            </a:r>
          </a:p>
          <a:p>
            <a:pPr algn="l"/>
            <a:r>
              <a:rPr lang="en-US" sz="1000" dirty="0" err="1"/>
              <a:t>removeRelatedCountriesToContinent</a:t>
            </a:r>
            <a:r>
              <a:rPr lang="en-US" sz="1000" dirty="0"/>
              <a:t>(int </a:t>
            </a:r>
            <a:r>
              <a:rPr lang="en-US" sz="1000" dirty="0" err="1"/>
              <a:t>continentID</a:t>
            </a:r>
            <a:r>
              <a:rPr lang="en-US" sz="1000" dirty="0"/>
              <a:t>): Removes countries related to a continent being removed and removes connections to those </a:t>
            </a:r>
            <a:br>
              <a:rPr lang="en-US" sz="1000" dirty="0"/>
            </a:br>
            <a:r>
              <a:rPr lang="en-US" sz="1000" dirty="0"/>
              <a:t>countries.</a:t>
            </a:r>
          </a:p>
          <a:p>
            <a:pPr algn="l"/>
            <a:r>
              <a:rPr lang="en-US" sz="1000" dirty="0" err="1"/>
              <a:t>removeRelatedConnectionsToCountry</a:t>
            </a:r>
            <a:r>
              <a:rPr lang="en-US" sz="1000" dirty="0"/>
              <a:t>(int </a:t>
            </a:r>
            <a:r>
              <a:rPr lang="en-US" sz="1000" dirty="0" err="1"/>
              <a:t>countryID</a:t>
            </a:r>
            <a:r>
              <a:rPr lang="en-US" sz="1000" dirty="0"/>
              <a:t>): Removes connections related to a country being removed.</a:t>
            </a:r>
          </a:p>
          <a:p>
            <a:pPr algn="l"/>
            <a:r>
              <a:rPr lang="en-US" sz="1000" b="1" dirty="0">
                <a:solidFill>
                  <a:schemeClr val="tx2"/>
                </a:solidFill>
              </a:rPr>
              <a:t>Error Handling:</a:t>
            </a:r>
          </a:p>
          <a:p>
            <a:pPr algn="l"/>
            <a:r>
              <a:rPr lang="en-US" sz="1000" dirty="0"/>
              <a:t>Each method handles errors gracefully by catching exceptions and printing error messages using </a:t>
            </a:r>
            <a:r>
              <a:rPr lang="en-US" sz="1000" dirty="0" err="1"/>
              <a:t>CustomPrint.println</a:t>
            </a:r>
            <a:r>
              <a:rPr lang="en-US" sz="1000" dirty="0"/>
              <a:t>.</a:t>
            </a:r>
          </a:p>
          <a:p>
            <a:pPr algn="l"/>
            <a:r>
              <a:rPr lang="en-US" sz="1000" b="1" dirty="0">
                <a:solidFill>
                  <a:schemeClr val="tx2"/>
                </a:solidFill>
              </a:rPr>
              <a:t>Dependencies:</a:t>
            </a:r>
            <a:endParaRPr lang="en-US" sz="1000" dirty="0"/>
          </a:p>
          <a:p>
            <a:pPr algn="l"/>
            <a:r>
              <a:rPr lang="en-US" sz="1000" dirty="0"/>
              <a:t>This class depends on other classes such as </a:t>
            </a:r>
            <a:r>
              <a:rPr lang="en-US" sz="1000" dirty="0" err="1"/>
              <a:t>GameState</a:t>
            </a:r>
            <a:r>
              <a:rPr lang="en-US" sz="1000" dirty="0"/>
              <a:t>, Country, Continent, </a:t>
            </a:r>
            <a:r>
              <a:rPr lang="en-US" sz="1000" dirty="0" err="1"/>
              <a:t>CustomPrint</a:t>
            </a:r>
            <a:r>
              <a:rPr lang="en-US" sz="1000" dirty="0"/>
              <a:t>, and Command.</a:t>
            </a:r>
          </a:p>
          <a:p>
            <a:pPr algn="l"/>
            <a:endParaRPr lang="en-US" sz="1000" dirty="0"/>
          </a:p>
        </p:txBody>
      </p:sp>
    </p:spTree>
    <p:extLst>
      <p:ext uri="{BB962C8B-B14F-4D97-AF65-F5344CB8AC3E}">
        <p14:creationId xmlns:p14="http://schemas.microsoft.com/office/powerpoint/2010/main" val="151173802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720B98B-5649-E78E-7933-565747AC3579}"/>
              </a:ext>
            </a:extLst>
          </p:cNvPr>
          <p:cNvSpPr>
            <a:spLocks noGrp="1"/>
          </p:cNvSpPr>
          <p:nvPr>
            <p:ph type="body" sz="quarter" idx="10"/>
          </p:nvPr>
        </p:nvSpPr>
        <p:spPr/>
        <p:txBody>
          <a:bodyPr/>
          <a:lstStyle/>
          <a:p>
            <a:r>
              <a:rPr lang="en-US" dirty="0"/>
              <a:t>Map Controller</a:t>
            </a:r>
          </a:p>
        </p:txBody>
      </p:sp>
      <p:sp>
        <p:nvSpPr>
          <p:cNvPr id="4" name="Text Placeholder 2">
            <a:extLst>
              <a:ext uri="{FF2B5EF4-FFF2-40B4-BE49-F238E27FC236}">
                <a16:creationId xmlns:a16="http://schemas.microsoft.com/office/drawing/2014/main" id="{168A15AB-72A8-2BB7-C4CC-F9C89CBF6696}"/>
              </a:ext>
            </a:extLst>
          </p:cNvPr>
          <p:cNvSpPr txBox="1">
            <a:spLocks/>
          </p:cNvSpPr>
          <p:nvPr/>
        </p:nvSpPr>
        <p:spPr>
          <a:xfrm>
            <a:off x="323528" y="2427734"/>
            <a:ext cx="9746891" cy="1008112"/>
          </a:xfrm>
          <a:prstGeom prst="rect">
            <a:avLst/>
          </a:prstGeom>
        </p:spPr>
        <p:txBody>
          <a:bodyPr anchor="ctr"/>
          <a:lstStyle>
            <a:lvl1pPr marL="0" indent="0" algn="ctr" defTabSz="914400" rtl="0" eaLnBrk="1" latinLnBrk="1" hangingPunct="1">
              <a:spcBef>
                <a:spcPct val="20000"/>
              </a:spcBef>
              <a:buFont typeface="Arial" pitchFamily="34" charset="0"/>
              <a:buNone/>
              <a:defRPr sz="1200" b="0" kern="1200" baseline="0">
                <a:solidFill>
                  <a:schemeClr val="bg1"/>
                </a:solidFill>
                <a:latin typeface="+mn-lt"/>
                <a:ea typeface="+mn-ea"/>
                <a:cs typeface="Arial" pitchFamily="34" charset="0"/>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algn="l"/>
            <a:r>
              <a:rPr lang="en-US" sz="900" dirty="0"/>
              <a:t>The </a:t>
            </a:r>
            <a:r>
              <a:rPr lang="en-US" sz="900" dirty="0" err="1"/>
              <a:t>MapController</a:t>
            </a:r>
            <a:r>
              <a:rPr lang="en-US" sz="900" dirty="0"/>
              <a:t> provides functionalities to manage game maps effectively, ensuring proper parsing, validation, editing, and saving of map files in a </a:t>
            </a:r>
            <a:br>
              <a:rPr lang="en-US" sz="900" dirty="0"/>
            </a:br>
            <a:r>
              <a:rPr lang="en-US" sz="900" dirty="0"/>
              <a:t>robust and error-tolerant manner.</a:t>
            </a:r>
          </a:p>
          <a:p>
            <a:pPr algn="l"/>
            <a:r>
              <a:rPr lang="en-US" sz="900" b="1" dirty="0">
                <a:solidFill>
                  <a:schemeClr val="tx2"/>
                </a:solidFill>
              </a:rPr>
              <a:t>Instance Variables:</a:t>
            </a:r>
            <a:endParaRPr lang="en-US" sz="900" dirty="0"/>
          </a:p>
          <a:p>
            <a:pPr algn="l"/>
            <a:r>
              <a:rPr lang="en-US" sz="900" dirty="0" err="1"/>
              <a:t>d_gameMapReader</a:t>
            </a:r>
            <a:r>
              <a:rPr lang="en-US" sz="900" dirty="0"/>
              <a:t>: An instance of </a:t>
            </a:r>
            <a:r>
              <a:rPr lang="en-US" sz="900" dirty="0" err="1"/>
              <a:t>GameMapReader</a:t>
            </a:r>
            <a:r>
              <a:rPr lang="en-US" sz="900" dirty="0"/>
              <a:t> used for parsing and validating map files.</a:t>
            </a:r>
          </a:p>
          <a:p>
            <a:pPr algn="l"/>
            <a:r>
              <a:rPr lang="en-US" sz="900" dirty="0" err="1"/>
              <a:t>d_gameState</a:t>
            </a:r>
            <a:r>
              <a:rPr lang="en-US" sz="900" dirty="0"/>
              <a:t>: An instance of </a:t>
            </a:r>
            <a:r>
              <a:rPr lang="en-US" sz="900" dirty="0" err="1"/>
              <a:t>GameState</a:t>
            </a:r>
            <a:r>
              <a:rPr lang="en-US" sz="900" dirty="0"/>
              <a:t> representing the current state of the game.</a:t>
            </a:r>
          </a:p>
          <a:p>
            <a:pPr algn="l"/>
            <a:r>
              <a:rPr lang="en-US" sz="900" dirty="0" err="1"/>
              <a:t>d_filePath</a:t>
            </a:r>
            <a:r>
              <a:rPr lang="en-US" sz="900" dirty="0"/>
              <a:t>: The file path of the map file.</a:t>
            </a:r>
          </a:p>
          <a:p>
            <a:pPr algn="l"/>
            <a:r>
              <a:rPr lang="en-US" sz="900" b="1" dirty="0">
                <a:solidFill>
                  <a:schemeClr val="tx2"/>
                </a:solidFill>
              </a:rPr>
              <a:t>Constructors:</a:t>
            </a:r>
            <a:endParaRPr lang="en-US" sz="900" dirty="0"/>
          </a:p>
          <a:p>
            <a:pPr algn="l"/>
            <a:r>
              <a:rPr lang="en-US" sz="900" dirty="0"/>
              <a:t>Three constructors are provided:</a:t>
            </a:r>
          </a:p>
          <a:p>
            <a:pPr algn="l"/>
            <a:r>
              <a:rPr lang="en-US" sz="900" dirty="0"/>
              <a:t>One constructor takes a </a:t>
            </a:r>
            <a:r>
              <a:rPr lang="en-US" sz="900" dirty="0" err="1"/>
              <a:t>GameState</a:t>
            </a:r>
            <a:r>
              <a:rPr lang="en-US" sz="900" dirty="0"/>
              <a:t> and a file path as arguments.</a:t>
            </a:r>
          </a:p>
          <a:p>
            <a:pPr algn="l"/>
            <a:r>
              <a:rPr lang="en-US" sz="900" dirty="0"/>
              <a:t>Another constructor takes only a </a:t>
            </a:r>
            <a:r>
              <a:rPr lang="en-US" sz="900" dirty="0" err="1"/>
              <a:t>GameState</a:t>
            </a:r>
            <a:r>
              <a:rPr lang="en-US" sz="900" dirty="0"/>
              <a:t>.</a:t>
            </a:r>
          </a:p>
          <a:p>
            <a:pPr algn="l"/>
            <a:r>
              <a:rPr lang="en-US" sz="900" dirty="0"/>
              <a:t>The third constructor takes only a file path.</a:t>
            </a:r>
          </a:p>
          <a:p>
            <a:pPr algn="l"/>
            <a:r>
              <a:rPr lang="en-US" sz="900" b="1" dirty="0">
                <a:solidFill>
                  <a:schemeClr val="tx2"/>
                </a:solidFill>
              </a:rPr>
              <a:t>Methods:</a:t>
            </a:r>
            <a:endParaRPr lang="en-US" sz="900" dirty="0"/>
          </a:p>
          <a:p>
            <a:pPr algn="l"/>
            <a:r>
              <a:rPr lang="en-US" sz="900" dirty="0" err="1"/>
              <a:t>getFilePath</a:t>
            </a:r>
            <a:r>
              <a:rPr lang="en-US" sz="900" dirty="0"/>
              <a:t>(): Returns the file path of the map file.</a:t>
            </a:r>
          </a:p>
          <a:p>
            <a:pPr algn="l"/>
            <a:r>
              <a:rPr lang="en-US" sz="900" dirty="0" err="1"/>
              <a:t>handleValidateMapCommand</a:t>
            </a:r>
            <a:r>
              <a:rPr lang="en-US" sz="900" dirty="0"/>
              <a:t>(String[] </a:t>
            </a:r>
            <a:r>
              <a:rPr lang="en-US" sz="900" dirty="0" err="1"/>
              <a:t>p_args</a:t>
            </a:r>
            <a:r>
              <a:rPr lang="en-US" sz="900" dirty="0"/>
              <a:t>): Validates the loaded map. Prints whether the map is valid or invalid.</a:t>
            </a:r>
          </a:p>
          <a:p>
            <a:pPr algn="l"/>
            <a:r>
              <a:rPr lang="en-US" sz="900" dirty="0" err="1"/>
              <a:t>handleEditMapCommand</a:t>
            </a:r>
            <a:r>
              <a:rPr lang="en-US" sz="900" dirty="0"/>
              <a:t>(String[] </a:t>
            </a:r>
            <a:r>
              <a:rPr lang="en-US" sz="900" dirty="0" err="1"/>
              <a:t>p_args</a:t>
            </a:r>
            <a:r>
              <a:rPr lang="en-US" sz="900" dirty="0"/>
              <a:t>): Handles the edit map command, either by loading an existing map or creating a new one.</a:t>
            </a:r>
          </a:p>
          <a:p>
            <a:pPr algn="l"/>
            <a:r>
              <a:rPr lang="en-US" sz="900" dirty="0" err="1"/>
              <a:t>handleSaveMapCommand</a:t>
            </a:r>
            <a:r>
              <a:rPr lang="en-US" sz="900" dirty="0"/>
              <a:t>(String[] </a:t>
            </a:r>
            <a:r>
              <a:rPr lang="en-US" sz="900" dirty="0" err="1"/>
              <a:t>p_args</a:t>
            </a:r>
            <a:r>
              <a:rPr lang="en-US" sz="900" dirty="0"/>
              <a:t>): Handles the save map command by saving the map to the specified file path.</a:t>
            </a:r>
          </a:p>
          <a:p>
            <a:pPr algn="l"/>
            <a:r>
              <a:rPr lang="en-US" sz="900" dirty="0" err="1"/>
              <a:t>saveMap</a:t>
            </a:r>
            <a:r>
              <a:rPr lang="en-US" sz="900" dirty="0"/>
              <a:t>(): Saves the map to a file.</a:t>
            </a:r>
          </a:p>
          <a:p>
            <a:pPr algn="l"/>
            <a:r>
              <a:rPr lang="en-US" sz="900" dirty="0" err="1"/>
              <a:t>createNewMap</a:t>
            </a:r>
            <a:r>
              <a:rPr lang="en-US" sz="900" dirty="0"/>
              <a:t>(String </a:t>
            </a:r>
            <a:r>
              <a:rPr lang="en-US" sz="900" dirty="0" err="1"/>
              <a:t>p_filePath</a:t>
            </a:r>
            <a:r>
              <a:rPr lang="en-US" sz="900" dirty="0"/>
              <a:t>): Creates a new map file.</a:t>
            </a:r>
          </a:p>
          <a:p>
            <a:pPr algn="l"/>
            <a:r>
              <a:rPr lang="en-US" sz="900" dirty="0" err="1"/>
              <a:t>loadMap</a:t>
            </a:r>
            <a:r>
              <a:rPr lang="en-US" sz="900" dirty="0"/>
              <a:t>(): Loads the game map file and validates it. Returns true if the map is valid, false otherwise.</a:t>
            </a:r>
          </a:p>
          <a:p>
            <a:pPr algn="l"/>
            <a:r>
              <a:rPr lang="en-US" sz="900" dirty="0" err="1"/>
              <a:t>handleloadMapCommand</a:t>
            </a:r>
            <a:r>
              <a:rPr lang="en-US" sz="900" dirty="0"/>
              <a:t>(String[] </a:t>
            </a:r>
            <a:r>
              <a:rPr lang="en-US" sz="900" dirty="0" err="1"/>
              <a:t>p_args</a:t>
            </a:r>
            <a:r>
              <a:rPr lang="en-US" sz="900" dirty="0"/>
              <a:t>): Handles the load map command by parsing and loading the map file.</a:t>
            </a:r>
          </a:p>
          <a:p>
            <a:pPr algn="l"/>
            <a:r>
              <a:rPr lang="en-US" sz="900" b="1" dirty="0">
                <a:solidFill>
                  <a:schemeClr val="tx2"/>
                </a:solidFill>
              </a:rPr>
              <a:t>Dependencies:</a:t>
            </a:r>
            <a:endParaRPr lang="en-US" sz="900" dirty="0"/>
          </a:p>
          <a:p>
            <a:pPr algn="l"/>
            <a:r>
              <a:rPr lang="en-US" sz="900" dirty="0"/>
              <a:t>This class depends on other classes such as </a:t>
            </a:r>
            <a:r>
              <a:rPr lang="en-US" sz="900" dirty="0" err="1"/>
              <a:t>GameState</a:t>
            </a:r>
            <a:r>
              <a:rPr lang="en-US" sz="900" dirty="0"/>
              <a:t>, </a:t>
            </a:r>
            <a:r>
              <a:rPr lang="en-US" sz="900" dirty="0" err="1"/>
              <a:t>GameMapReader</a:t>
            </a:r>
            <a:r>
              <a:rPr lang="en-US" sz="900" dirty="0"/>
              <a:t>, </a:t>
            </a:r>
            <a:r>
              <a:rPr lang="en-US" sz="900" dirty="0" err="1"/>
              <a:t>CustomPrint</a:t>
            </a:r>
            <a:r>
              <a:rPr lang="en-US" sz="900" dirty="0"/>
              <a:t>, and Command.</a:t>
            </a:r>
          </a:p>
          <a:p>
            <a:pPr algn="l"/>
            <a:r>
              <a:rPr lang="en-US" sz="900" b="1" dirty="0">
                <a:solidFill>
                  <a:schemeClr val="tx2"/>
                </a:solidFill>
              </a:rPr>
              <a:t>Error Handling:</a:t>
            </a:r>
            <a:endParaRPr lang="en-US" sz="900" dirty="0"/>
          </a:p>
          <a:p>
            <a:pPr algn="l"/>
            <a:r>
              <a:rPr lang="en-US" sz="900" dirty="0"/>
              <a:t>The methods handle errors such as invalid number of arguments, file not found, map validation failure, and I/O errors gracefully by catching exceptions and </a:t>
            </a:r>
            <a:br>
              <a:rPr lang="en-US" sz="900" dirty="0"/>
            </a:br>
            <a:r>
              <a:rPr lang="en-US" sz="900" dirty="0"/>
              <a:t>printing error messages.</a:t>
            </a:r>
          </a:p>
          <a:p>
            <a:pPr algn="l"/>
            <a:endParaRPr lang="en-US" sz="900" dirty="0"/>
          </a:p>
        </p:txBody>
      </p:sp>
    </p:spTree>
    <p:extLst>
      <p:ext uri="{BB962C8B-B14F-4D97-AF65-F5344CB8AC3E}">
        <p14:creationId xmlns:p14="http://schemas.microsoft.com/office/powerpoint/2010/main" val="329266751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720B98B-5649-E78E-7933-565747AC3579}"/>
              </a:ext>
            </a:extLst>
          </p:cNvPr>
          <p:cNvSpPr>
            <a:spLocks noGrp="1"/>
          </p:cNvSpPr>
          <p:nvPr>
            <p:ph type="body" sz="quarter" idx="10"/>
          </p:nvPr>
        </p:nvSpPr>
        <p:spPr/>
        <p:txBody>
          <a:bodyPr/>
          <a:lstStyle/>
          <a:p>
            <a:r>
              <a:rPr lang="en-US" dirty="0"/>
              <a:t>Order Controller</a:t>
            </a:r>
          </a:p>
        </p:txBody>
      </p:sp>
      <p:sp>
        <p:nvSpPr>
          <p:cNvPr id="4" name="Text Placeholder 2">
            <a:extLst>
              <a:ext uri="{FF2B5EF4-FFF2-40B4-BE49-F238E27FC236}">
                <a16:creationId xmlns:a16="http://schemas.microsoft.com/office/drawing/2014/main" id="{168A15AB-72A8-2BB7-C4CC-F9C89CBF6696}"/>
              </a:ext>
            </a:extLst>
          </p:cNvPr>
          <p:cNvSpPr txBox="1">
            <a:spLocks/>
          </p:cNvSpPr>
          <p:nvPr/>
        </p:nvSpPr>
        <p:spPr>
          <a:xfrm>
            <a:off x="107504" y="2283718"/>
            <a:ext cx="9124444" cy="1008112"/>
          </a:xfrm>
          <a:prstGeom prst="rect">
            <a:avLst/>
          </a:prstGeom>
        </p:spPr>
        <p:txBody>
          <a:bodyPr anchor="ctr"/>
          <a:lstStyle>
            <a:lvl1pPr marL="0" indent="0" algn="ctr" defTabSz="914400" rtl="0" eaLnBrk="1" latinLnBrk="1" hangingPunct="1">
              <a:spcBef>
                <a:spcPct val="20000"/>
              </a:spcBef>
              <a:buFont typeface="Arial" pitchFamily="34" charset="0"/>
              <a:buNone/>
              <a:defRPr sz="1200" b="0" kern="1200" baseline="0">
                <a:solidFill>
                  <a:schemeClr val="bg1"/>
                </a:solidFill>
                <a:latin typeface="+mn-lt"/>
                <a:ea typeface="+mn-ea"/>
                <a:cs typeface="Arial" pitchFamily="34" charset="0"/>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algn="l"/>
            <a:r>
              <a:rPr lang="en-US" sz="900" dirty="0"/>
              <a:t>The </a:t>
            </a:r>
            <a:r>
              <a:rPr lang="en-US" sz="900" dirty="0" err="1"/>
              <a:t>OrderController</a:t>
            </a:r>
            <a:r>
              <a:rPr lang="en-US" sz="900" dirty="0"/>
              <a:t> class serves as a central component for processing order commands in the game, ensuring proper execution and validation of orders based on the current </a:t>
            </a:r>
            <a:br>
              <a:rPr lang="en-US" sz="900" dirty="0"/>
            </a:br>
            <a:r>
              <a:rPr lang="en-US" sz="900" dirty="0"/>
              <a:t>game state and phase.</a:t>
            </a:r>
          </a:p>
          <a:p>
            <a:pPr algn="l"/>
            <a:endParaRPr lang="en-US" sz="900" dirty="0"/>
          </a:p>
          <a:p>
            <a:pPr algn="l"/>
            <a:r>
              <a:rPr lang="en-US" sz="900" b="1" dirty="0">
                <a:solidFill>
                  <a:schemeClr val="tx2"/>
                </a:solidFill>
              </a:rPr>
              <a:t>Instance Variables:</a:t>
            </a:r>
            <a:endParaRPr lang="en-US" sz="900" dirty="0"/>
          </a:p>
          <a:p>
            <a:pPr algn="l"/>
            <a:r>
              <a:rPr lang="en-US" sz="900" dirty="0" err="1"/>
              <a:t>d_gameState</a:t>
            </a:r>
            <a:r>
              <a:rPr lang="en-US" sz="900" dirty="0"/>
              <a:t>: Represents the current state of the game.</a:t>
            </a:r>
          </a:p>
          <a:p>
            <a:pPr algn="l"/>
            <a:r>
              <a:rPr lang="en-US" sz="900" dirty="0" err="1"/>
              <a:t>d_scanner</a:t>
            </a:r>
            <a:r>
              <a:rPr lang="en-US" sz="900" dirty="0"/>
              <a:t>: A Scanner object used for taking input.</a:t>
            </a:r>
          </a:p>
          <a:p>
            <a:pPr algn="l"/>
            <a:r>
              <a:rPr lang="en-US" sz="900" dirty="0" err="1"/>
              <a:t>d_gameEngine</a:t>
            </a:r>
            <a:r>
              <a:rPr lang="en-US" sz="900" dirty="0"/>
              <a:t>: Represents the game engine.</a:t>
            </a:r>
          </a:p>
          <a:p>
            <a:pPr algn="l"/>
            <a:r>
              <a:rPr lang="en-US" sz="900" b="1" dirty="0">
                <a:solidFill>
                  <a:schemeClr val="tx2"/>
                </a:solidFill>
              </a:rPr>
              <a:t>Methods:</a:t>
            </a:r>
            <a:endParaRPr lang="en-US" sz="900" dirty="0"/>
          </a:p>
          <a:p>
            <a:pPr algn="l"/>
            <a:r>
              <a:rPr lang="en-US" sz="900" dirty="0" err="1"/>
              <a:t>resetStates</a:t>
            </a:r>
            <a:r>
              <a:rPr lang="en-US" sz="900" dirty="0"/>
              <a:t>(</a:t>
            </a:r>
            <a:r>
              <a:rPr lang="en-US" sz="900" dirty="0" err="1"/>
              <a:t>GameState</a:t>
            </a:r>
            <a:r>
              <a:rPr lang="en-US" sz="900" dirty="0"/>
              <a:t> </a:t>
            </a:r>
            <a:r>
              <a:rPr lang="en-US" sz="900" dirty="0" err="1"/>
              <a:t>p_gameState</a:t>
            </a:r>
            <a:r>
              <a:rPr lang="en-US" sz="900" dirty="0"/>
              <a:t>, </a:t>
            </a:r>
            <a:r>
              <a:rPr lang="en-US" sz="900" dirty="0" err="1"/>
              <a:t>GameEngine</a:t>
            </a:r>
            <a:r>
              <a:rPr lang="en-US" sz="900" dirty="0"/>
              <a:t> </a:t>
            </a:r>
            <a:r>
              <a:rPr lang="en-US" sz="900" dirty="0" err="1"/>
              <a:t>p_gameEngine</a:t>
            </a:r>
            <a:r>
              <a:rPr lang="en-US" sz="900" dirty="0"/>
              <a:t>): Resets the states of the </a:t>
            </a:r>
            <a:r>
              <a:rPr lang="en-US" sz="900" dirty="0" err="1"/>
              <a:t>OrderController</a:t>
            </a:r>
            <a:r>
              <a:rPr lang="en-US" sz="900" dirty="0"/>
              <a:t>.</a:t>
            </a:r>
          </a:p>
          <a:p>
            <a:pPr algn="l"/>
            <a:r>
              <a:rPr lang="en-US" sz="900" dirty="0"/>
              <a:t>Constructors:</a:t>
            </a:r>
          </a:p>
          <a:p>
            <a:pPr algn="l"/>
            <a:r>
              <a:rPr lang="en-US" sz="900" dirty="0" err="1"/>
              <a:t>OrderController</a:t>
            </a:r>
            <a:r>
              <a:rPr lang="en-US" sz="900" dirty="0"/>
              <a:t>(</a:t>
            </a:r>
            <a:r>
              <a:rPr lang="en-US" sz="900" dirty="0" err="1"/>
              <a:t>GameState</a:t>
            </a:r>
            <a:r>
              <a:rPr lang="en-US" sz="900" dirty="0"/>
              <a:t> </a:t>
            </a:r>
            <a:r>
              <a:rPr lang="en-US" sz="900" dirty="0" err="1"/>
              <a:t>p_gameState</a:t>
            </a:r>
            <a:r>
              <a:rPr lang="en-US" sz="900" dirty="0"/>
              <a:t>, Scanner </a:t>
            </a:r>
            <a:r>
              <a:rPr lang="en-US" sz="900" dirty="0" err="1"/>
              <a:t>p_scanner</a:t>
            </a:r>
            <a:r>
              <a:rPr lang="en-US" sz="900" dirty="0"/>
              <a:t>): Initializes the </a:t>
            </a:r>
            <a:r>
              <a:rPr lang="en-US" sz="900" dirty="0" err="1"/>
              <a:t>OrderController</a:t>
            </a:r>
            <a:r>
              <a:rPr lang="en-US" sz="900" dirty="0"/>
              <a:t> with a game state and a scanner object.</a:t>
            </a:r>
          </a:p>
          <a:p>
            <a:pPr algn="l"/>
            <a:r>
              <a:rPr lang="en-US" sz="900" dirty="0" err="1"/>
              <a:t>OrderController</a:t>
            </a:r>
            <a:r>
              <a:rPr lang="en-US" sz="900" dirty="0"/>
              <a:t>(</a:t>
            </a:r>
            <a:r>
              <a:rPr lang="en-US" sz="900" dirty="0" err="1"/>
              <a:t>GameEngine</a:t>
            </a:r>
            <a:r>
              <a:rPr lang="en-US" sz="900" dirty="0"/>
              <a:t> </a:t>
            </a:r>
            <a:r>
              <a:rPr lang="en-US" sz="900" dirty="0" err="1"/>
              <a:t>p_gameEngine</a:t>
            </a:r>
            <a:r>
              <a:rPr lang="en-US" sz="900" dirty="0"/>
              <a:t>): Initializes the </a:t>
            </a:r>
            <a:r>
              <a:rPr lang="en-US" sz="900" dirty="0" err="1"/>
              <a:t>OrderController</a:t>
            </a:r>
            <a:r>
              <a:rPr lang="en-US" sz="900" dirty="0"/>
              <a:t> with a game engine.</a:t>
            </a:r>
          </a:p>
          <a:p>
            <a:pPr algn="l"/>
            <a:r>
              <a:rPr lang="en-US" sz="900" dirty="0" err="1"/>
              <a:t>takeOrderCommands</a:t>
            </a:r>
            <a:r>
              <a:rPr lang="en-US" sz="900" dirty="0"/>
              <a:t>(Player </a:t>
            </a:r>
            <a:r>
              <a:rPr lang="en-US" sz="900" dirty="0" err="1"/>
              <a:t>p_ownerPlayer</a:t>
            </a:r>
            <a:r>
              <a:rPr lang="en-US" sz="900" dirty="0"/>
              <a:t>): Takes order commands from the player. It handles different types of orders based on the current game phase.</a:t>
            </a:r>
          </a:p>
          <a:p>
            <a:pPr algn="l"/>
            <a:r>
              <a:rPr lang="en-US" sz="900" dirty="0"/>
              <a:t>Order Handling Methods:</a:t>
            </a:r>
          </a:p>
          <a:p>
            <a:pPr algn="l"/>
            <a:r>
              <a:rPr lang="en-US" sz="900" dirty="0"/>
              <a:t>Methods to handle specific order commands such as </a:t>
            </a:r>
            <a:r>
              <a:rPr lang="en-US" sz="900" dirty="0" err="1"/>
              <a:t>handleDeployOrderCommand</a:t>
            </a:r>
            <a:r>
              <a:rPr lang="en-US" sz="900" dirty="0"/>
              <a:t>, </a:t>
            </a:r>
            <a:r>
              <a:rPr lang="en-US" sz="900" dirty="0" err="1"/>
              <a:t>handleAdvanceOrderCommand</a:t>
            </a:r>
            <a:r>
              <a:rPr lang="en-US" sz="900" dirty="0"/>
              <a:t>, </a:t>
            </a:r>
            <a:r>
              <a:rPr lang="en-US" sz="900" dirty="0" err="1"/>
              <a:t>handleBombOrderCommand</a:t>
            </a:r>
            <a:r>
              <a:rPr lang="en-US" sz="900" dirty="0"/>
              <a:t>, </a:t>
            </a:r>
            <a:r>
              <a:rPr lang="en-US" sz="900" dirty="0" err="1"/>
              <a:t>handleBlockadeOrderCommand</a:t>
            </a:r>
            <a:r>
              <a:rPr lang="en-US" sz="900" dirty="0"/>
              <a:t>, </a:t>
            </a:r>
            <a:r>
              <a:rPr lang="en-US" sz="900" dirty="0" err="1"/>
              <a:t>handleAirliftOrderCommand</a:t>
            </a:r>
            <a:r>
              <a:rPr lang="en-US" sz="900" dirty="0"/>
              <a:t>, and </a:t>
            </a:r>
            <a:r>
              <a:rPr lang="en-US" sz="900" dirty="0" err="1"/>
              <a:t>handleNegotiateOrderCommand</a:t>
            </a:r>
            <a:r>
              <a:rPr lang="en-US" sz="900" dirty="0"/>
              <a:t>.</a:t>
            </a:r>
          </a:p>
          <a:p>
            <a:pPr algn="l"/>
            <a:r>
              <a:rPr lang="en-US" sz="900" dirty="0"/>
              <a:t>Each of these methods parses the command arguments and creates corresponding order objects (</a:t>
            </a:r>
            <a:r>
              <a:rPr lang="en-US" sz="900" dirty="0" err="1"/>
              <a:t>DeployOrder</a:t>
            </a:r>
            <a:r>
              <a:rPr lang="en-US" sz="900" dirty="0"/>
              <a:t>, </a:t>
            </a:r>
            <a:r>
              <a:rPr lang="en-US" sz="900" dirty="0" err="1"/>
              <a:t>AdvanceOrder</a:t>
            </a:r>
            <a:r>
              <a:rPr lang="en-US" sz="900" dirty="0"/>
              <a:t>, </a:t>
            </a:r>
            <a:r>
              <a:rPr lang="en-US" sz="900" dirty="0" err="1"/>
              <a:t>BombOrder</a:t>
            </a:r>
            <a:r>
              <a:rPr lang="en-US" sz="900" dirty="0"/>
              <a:t>, </a:t>
            </a:r>
            <a:r>
              <a:rPr lang="en-US" sz="900" dirty="0" err="1"/>
              <a:t>BlockadeOrder</a:t>
            </a:r>
            <a:r>
              <a:rPr lang="en-US" sz="900" dirty="0"/>
              <a:t>, </a:t>
            </a:r>
            <a:r>
              <a:rPr lang="en-US" sz="900" dirty="0" err="1"/>
              <a:t>AirliftOrder</a:t>
            </a:r>
            <a:r>
              <a:rPr lang="en-US" sz="900" dirty="0"/>
              <a:t>, </a:t>
            </a:r>
            <a:br>
              <a:rPr lang="en-US" sz="900" dirty="0"/>
            </a:br>
            <a:r>
              <a:rPr lang="en-US" sz="900" dirty="0" err="1"/>
              <a:t>DiplomacyOrder</a:t>
            </a:r>
            <a:r>
              <a:rPr lang="en-US" sz="900" dirty="0"/>
              <a:t>).</a:t>
            </a:r>
          </a:p>
          <a:p>
            <a:pPr algn="l"/>
            <a:r>
              <a:rPr lang="en-US" sz="900" dirty="0"/>
              <a:t>These methods also perform input validation and error handling.</a:t>
            </a:r>
          </a:p>
          <a:p>
            <a:pPr algn="l"/>
            <a:r>
              <a:rPr lang="en-US" sz="900" dirty="0"/>
              <a:t>Command Execution:</a:t>
            </a:r>
          </a:p>
          <a:p>
            <a:pPr algn="l"/>
            <a:r>
              <a:rPr lang="en-US" sz="900" dirty="0"/>
              <a:t>The </a:t>
            </a:r>
            <a:r>
              <a:rPr lang="en-US" sz="900" dirty="0" err="1"/>
              <a:t>takeOrderCommands</a:t>
            </a:r>
            <a:r>
              <a:rPr lang="en-US" sz="900" dirty="0"/>
              <a:t> method reads user input and executes the appropriate order handling method based on the command entered.</a:t>
            </a:r>
          </a:p>
          <a:p>
            <a:pPr algn="l"/>
            <a:r>
              <a:rPr lang="en-US" sz="900" dirty="0"/>
              <a:t>It also handles special commands such as exit, </a:t>
            </a:r>
            <a:r>
              <a:rPr lang="en-US" sz="900" dirty="0" err="1"/>
              <a:t>showmap</a:t>
            </a:r>
            <a:r>
              <a:rPr lang="en-US" sz="900" dirty="0"/>
              <a:t>, </a:t>
            </a:r>
            <a:r>
              <a:rPr lang="en-US" sz="900" dirty="0" err="1"/>
              <a:t>savegame</a:t>
            </a:r>
            <a:r>
              <a:rPr lang="en-US" sz="900" dirty="0"/>
              <a:t>, and </a:t>
            </a:r>
            <a:r>
              <a:rPr lang="en-US" sz="900" dirty="0" err="1"/>
              <a:t>loadgame</a:t>
            </a:r>
            <a:r>
              <a:rPr lang="en-US" sz="900" dirty="0"/>
              <a:t>.</a:t>
            </a:r>
          </a:p>
          <a:p>
            <a:pPr algn="l"/>
            <a:r>
              <a:rPr lang="en-US" sz="900" b="1" dirty="0">
                <a:solidFill>
                  <a:schemeClr val="tx2"/>
                </a:solidFill>
              </a:rPr>
              <a:t>Static Methods:</a:t>
            </a:r>
            <a:endParaRPr lang="en-US" sz="900" dirty="0"/>
          </a:p>
          <a:p>
            <a:pPr algn="l"/>
            <a:r>
              <a:rPr lang="en-US" sz="900" dirty="0"/>
              <a:t>Most methods in the </a:t>
            </a:r>
            <a:r>
              <a:rPr lang="en-US" sz="900" dirty="0" err="1"/>
              <a:t>OrderController</a:t>
            </a:r>
            <a:r>
              <a:rPr lang="en-US" sz="900" dirty="0"/>
              <a:t> class are static, allowing them to be accessed without creating an instance of the class.</a:t>
            </a:r>
          </a:p>
          <a:p>
            <a:pPr algn="l"/>
            <a:r>
              <a:rPr lang="en-US" sz="900" dirty="0"/>
              <a:t>This design facilitates the handling of orders without the need to instantiate multiple </a:t>
            </a:r>
            <a:r>
              <a:rPr lang="en-US" sz="900" dirty="0" err="1"/>
              <a:t>OrderController</a:t>
            </a:r>
            <a:r>
              <a:rPr lang="en-US" sz="900" dirty="0"/>
              <a:t> objects.</a:t>
            </a:r>
          </a:p>
        </p:txBody>
      </p:sp>
    </p:spTree>
    <p:extLst>
      <p:ext uri="{BB962C8B-B14F-4D97-AF65-F5344CB8AC3E}">
        <p14:creationId xmlns:p14="http://schemas.microsoft.com/office/powerpoint/2010/main" val="25613761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54B764E-5A15-E774-6EB4-024DE7E56B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47664" y="0"/>
            <a:ext cx="1738993" cy="5143500"/>
          </a:xfrm>
          <a:prstGeom prst="rect">
            <a:avLst/>
          </a:prstGeom>
        </p:spPr>
      </p:pic>
      <p:pic>
        <p:nvPicPr>
          <p:cNvPr id="5" name="Picture 4">
            <a:extLst>
              <a:ext uri="{FF2B5EF4-FFF2-40B4-BE49-F238E27FC236}">
                <a16:creationId xmlns:a16="http://schemas.microsoft.com/office/drawing/2014/main" id="{DC3E3B48-146B-E84A-D6FB-F4B3FDF2B97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19873" y="1418961"/>
            <a:ext cx="2052871" cy="2232248"/>
          </a:xfrm>
          <a:prstGeom prst="rect">
            <a:avLst/>
          </a:prstGeom>
        </p:spPr>
      </p:pic>
      <p:pic>
        <p:nvPicPr>
          <p:cNvPr id="7" name="Picture 6">
            <a:extLst>
              <a:ext uri="{FF2B5EF4-FFF2-40B4-BE49-F238E27FC236}">
                <a16:creationId xmlns:a16="http://schemas.microsoft.com/office/drawing/2014/main" id="{C7328F2A-B653-A821-14B6-A0ECEE5E4C4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24128" y="1173025"/>
            <a:ext cx="2510532" cy="2797450"/>
          </a:xfrm>
          <a:prstGeom prst="rect">
            <a:avLst/>
          </a:prstGeom>
        </p:spPr>
      </p:pic>
    </p:spTree>
    <p:extLst>
      <p:ext uri="{BB962C8B-B14F-4D97-AF65-F5344CB8AC3E}">
        <p14:creationId xmlns:p14="http://schemas.microsoft.com/office/powerpoint/2010/main" val="150249992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720B98B-5649-E78E-7933-565747AC3579}"/>
              </a:ext>
            </a:extLst>
          </p:cNvPr>
          <p:cNvSpPr>
            <a:spLocks noGrp="1"/>
          </p:cNvSpPr>
          <p:nvPr>
            <p:ph type="body" sz="quarter" idx="10"/>
          </p:nvPr>
        </p:nvSpPr>
        <p:spPr/>
        <p:txBody>
          <a:bodyPr/>
          <a:lstStyle/>
          <a:p>
            <a:r>
              <a:rPr lang="en-US" dirty="0"/>
              <a:t>Player Controller</a:t>
            </a:r>
          </a:p>
        </p:txBody>
      </p:sp>
      <p:sp>
        <p:nvSpPr>
          <p:cNvPr id="4" name="Text Placeholder 2">
            <a:extLst>
              <a:ext uri="{FF2B5EF4-FFF2-40B4-BE49-F238E27FC236}">
                <a16:creationId xmlns:a16="http://schemas.microsoft.com/office/drawing/2014/main" id="{168A15AB-72A8-2BB7-C4CC-F9C89CBF6696}"/>
              </a:ext>
            </a:extLst>
          </p:cNvPr>
          <p:cNvSpPr txBox="1">
            <a:spLocks/>
          </p:cNvSpPr>
          <p:nvPr/>
        </p:nvSpPr>
        <p:spPr>
          <a:xfrm>
            <a:off x="179512" y="2355726"/>
            <a:ext cx="9144000" cy="1008112"/>
          </a:xfrm>
          <a:prstGeom prst="rect">
            <a:avLst/>
          </a:prstGeom>
        </p:spPr>
        <p:txBody>
          <a:bodyPr anchor="ctr"/>
          <a:lstStyle>
            <a:lvl1pPr marL="0" indent="0" algn="ctr" defTabSz="914400" rtl="0" eaLnBrk="1" latinLnBrk="1" hangingPunct="1">
              <a:spcBef>
                <a:spcPct val="20000"/>
              </a:spcBef>
              <a:buFont typeface="Arial" pitchFamily="34" charset="0"/>
              <a:buNone/>
              <a:defRPr sz="1200" b="0" kern="1200" baseline="0">
                <a:solidFill>
                  <a:schemeClr val="bg1"/>
                </a:solidFill>
                <a:latin typeface="+mn-lt"/>
                <a:ea typeface="+mn-ea"/>
                <a:cs typeface="Arial" pitchFamily="34" charset="0"/>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algn="l"/>
            <a:r>
              <a:rPr lang="en-US" sz="1000" dirty="0"/>
              <a:t>The </a:t>
            </a:r>
            <a:r>
              <a:rPr lang="en-US" sz="1000" dirty="0" err="1"/>
              <a:t>PlayerController</a:t>
            </a:r>
            <a:r>
              <a:rPr lang="en-US" sz="1000" dirty="0"/>
              <a:t> encapsulates the logic for handling player-related commands, ensuring that players can be added or removed from the game state </a:t>
            </a:r>
            <a:br>
              <a:rPr lang="en-US" sz="1000" dirty="0"/>
            </a:br>
            <a:r>
              <a:rPr lang="en-US" sz="1000" dirty="0"/>
              <a:t>correctly and maintaining consistency with the overall game state.</a:t>
            </a:r>
          </a:p>
          <a:p>
            <a:pPr algn="l"/>
            <a:endParaRPr lang="en-US" sz="1000" dirty="0"/>
          </a:p>
          <a:p>
            <a:pPr algn="l"/>
            <a:r>
              <a:rPr lang="en-US" sz="1000" b="1" dirty="0">
                <a:solidFill>
                  <a:schemeClr val="tx2"/>
                </a:solidFill>
              </a:rPr>
              <a:t>Instance Variables:</a:t>
            </a:r>
          </a:p>
          <a:p>
            <a:pPr algn="l"/>
            <a:r>
              <a:rPr lang="en-US" sz="1000" dirty="0" err="1"/>
              <a:t>gameState</a:t>
            </a:r>
            <a:r>
              <a:rPr lang="en-US" sz="1000" dirty="0"/>
              <a:t>: An instance of the </a:t>
            </a:r>
            <a:r>
              <a:rPr lang="en-US" sz="1000" dirty="0" err="1"/>
              <a:t>GameState</a:t>
            </a:r>
            <a:r>
              <a:rPr lang="en-US" sz="1000" dirty="0"/>
              <a:t> class representing the current state of the game.</a:t>
            </a:r>
          </a:p>
          <a:p>
            <a:pPr algn="l"/>
            <a:endParaRPr lang="en-US" sz="1000" b="1" dirty="0">
              <a:solidFill>
                <a:schemeClr val="tx2"/>
              </a:solidFill>
            </a:endParaRPr>
          </a:p>
          <a:p>
            <a:pPr algn="l"/>
            <a:r>
              <a:rPr lang="en-US" sz="1000" b="1" dirty="0">
                <a:solidFill>
                  <a:schemeClr val="tx2"/>
                </a:solidFill>
              </a:rPr>
              <a:t>Constructor:</a:t>
            </a:r>
            <a:endParaRPr lang="en-US" sz="1000" b="1" dirty="0"/>
          </a:p>
          <a:p>
            <a:pPr algn="l"/>
            <a:r>
              <a:rPr lang="en-US" sz="1000" dirty="0"/>
              <a:t>Initializes the </a:t>
            </a:r>
            <a:r>
              <a:rPr lang="en-US" sz="1000" dirty="0" err="1"/>
              <a:t>PlayerController</a:t>
            </a:r>
            <a:r>
              <a:rPr lang="en-US" sz="1000" dirty="0"/>
              <a:t> with a </a:t>
            </a:r>
            <a:r>
              <a:rPr lang="en-US" sz="1000" dirty="0" err="1"/>
              <a:t>GameState</a:t>
            </a:r>
            <a:r>
              <a:rPr lang="en-US" sz="1000" dirty="0"/>
              <a:t> object.</a:t>
            </a:r>
          </a:p>
          <a:p>
            <a:pPr algn="l"/>
            <a:endParaRPr lang="en-US" sz="1000" b="1" dirty="0">
              <a:solidFill>
                <a:schemeClr val="tx2"/>
              </a:solidFill>
            </a:endParaRPr>
          </a:p>
          <a:p>
            <a:pPr algn="l"/>
            <a:r>
              <a:rPr lang="en-US" sz="1000" b="1" dirty="0">
                <a:solidFill>
                  <a:schemeClr val="tx2"/>
                </a:solidFill>
              </a:rPr>
              <a:t>Method </a:t>
            </a:r>
            <a:r>
              <a:rPr lang="en-US" sz="1000" b="1" dirty="0" err="1">
                <a:solidFill>
                  <a:schemeClr val="tx2"/>
                </a:solidFill>
              </a:rPr>
              <a:t>handleGamePlayerCommand</a:t>
            </a:r>
            <a:r>
              <a:rPr lang="en-US" sz="1000" b="1" dirty="0">
                <a:solidFill>
                  <a:schemeClr val="tx2"/>
                </a:solidFill>
              </a:rPr>
              <a:t>(String[] </a:t>
            </a:r>
            <a:r>
              <a:rPr lang="en-US" sz="1000" b="1" dirty="0" err="1">
                <a:solidFill>
                  <a:schemeClr val="tx2"/>
                </a:solidFill>
              </a:rPr>
              <a:t>p_args</a:t>
            </a:r>
            <a:r>
              <a:rPr lang="en-US" sz="1000" b="1" dirty="0">
                <a:solidFill>
                  <a:schemeClr val="tx2"/>
                </a:solidFill>
              </a:rPr>
              <a:t>):</a:t>
            </a:r>
          </a:p>
          <a:p>
            <a:pPr algn="l"/>
            <a:r>
              <a:rPr lang="en-US" sz="1000" dirty="0"/>
              <a:t>This method processes commands related to adding or removing players from the game.</a:t>
            </a:r>
          </a:p>
          <a:p>
            <a:pPr algn="l"/>
            <a:r>
              <a:rPr lang="en-US" sz="1000" dirty="0"/>
              <a:t>It expects an array of strings </a:t>
            </a:r>
            <a:r>
              <a:rPr lang="en-US" sz="1000" dirty="0" err="1"/>
              <a:t>p_args</a:t>
            </a:r>
            <a:r>
              <a:rPr lang="en-US" sz="1000" dirty="0"/>
              <a:t> containing the command arguments.</a:t>
            </a:r>
          </a:p>
          <a:p>
            <a:pPr algn="l"/>
            <a:r>
              <a:rPr lang="en-US" sz="1000" dirty="0"/>
              <a:t>It retrieves the map of players from the game state.</a:t>
            </a:r>
          </a:p>
          <a:p>
            <a:pPr algn="l"/>
            <a:r>
              <a:rPr lang="en-US" sz="1000" dirty="0"/>
              <a:t>It iterates over the command arguments, processing them in pairs (option and player name).</a:t>
            </a:r>
          </a:p>
          <a:p>
            <a:pPr algn="l"/>
            <a:r>
              <a:rPr lang="en-US" sz="1000" dirty="0"/>
              <a:t>For each pair, it checks the command option (add or remove) and performs the corresponding action.</a:t>
            </a:r>
          </a:p>
          <a:p>
            <a:pPr algn="l"/>
            <a:r>
              <a:rPr lang="en-US" sz="1000" dirty="0"/>
              <a:t>If adding a player, it checks if the player already exists, creates a new player object, adds it to the player map, and updates the game state accordingly.</a:t>
            </a:r>
          </a:p>
          <a:p>
            <a:pPr algn="l"/>
            <a:r>
              <a:rPr lang="en-US" sz="1000" dirty="0"/>
              <a:t>If removing a player, it checks if the player exists, removes it from the player map, and updates the game state if needed.</a:t>
            </a:r>
          </a:p>
          <a:p>
            <a:pPr algn="l"/>
            <a:r>
              <a:rPr lang="en-US" sz="1000" dirty="0"/>
              <a:t>If any errors occur during processing, it catches exceptions and prints error messages.</a:t>
            </a:r>
          </a:p>
          <a:p>
            <a:pPr algn="l"/>
            <a:r>
              <a:rPr lang="en-US" sz="1000" dirty="0"/>
              <a:t>It ensures that the number of arguments is valid and follows the correct syntax for player-related commands.</a:t>
            </a:r>
          </a:p>
          <a:p>
            <a:pPr algn="l"/>
            <a:endParaRPr lang="en-US" sz="1000" b="1" dirty="0">
              <a:solidFill>
                <a:schemeClr val="tx2"/>
              </a:solidFill>
            </a:endParaRPr>
          </a:p>
          <a:p>
            <a:pPr algn="l"/>
            <a:r>
              <a:rPr lang="en-US" sz="1000" b="1" dirty="0">
                <a:solidFill>
                  <a:schemeClr val="tx2"/>
                </a:solidFill>
              </a:rPr>
              <a:t>Dependencies:</a:t>
            </a:r>
            <a:endParaRPr lang="en-US" sz="1000" dirty="0"/>
          </a:p>
          <a:p>
            <a:pPr algn="l"/>
            <a:r>
              <a:rPr lang="en-US" sz="1000" dirty="0"/>
              <a:t>This class depends on other classes such as </a:t>
            </a:r>
            <a:r>
              <a:rPr lang="en-US" sz="1000" dirty="0" err="1"/>
              <a:t>GameState</a:t>
            </a:r>
            <a:r>
              <a:rPr lang="en-US" sz="1000" dirty="0"/>
              <a:t>, Player, </a:t>
            </a:r>
            <a:r>
              <a:rPr lang="en-US" sz="1000" dirty="0" err="1"/>
              <a:t>HumanStrategyBehavior</a:t>
            </a:r>
            <a:r>
              <a:rPr lang="en-US" sz="1000" dirty="0"/>
              <a:t>, </a:t>
            </a:r>
            <a:r>
              <a:rPr lang="en-US" sz="1000" dirty="0" err="1"/>
              <a:t>CustomPrint</a:t>
            </a:r>
            <a:r>
              <a:rPr lang="en-US" sz="1000" dirty="0"/>
              <a:t>, and Command from the respective packages.</a:t>
            </a:r>
          </a:p>
          <a:p>
            <a:pPr algn="l"/>
            <a:endParaRPr lang="en-US" sz="1000" dirty="0"/>
          </a:p>
        </p:txBody>
      </p:sp>
    </p:spTree>
    <p:extLst>
      <p:ext uri="{BB962C8B-B14F-4D97-AF65-F5344CB8AC3E}">
        <p14:creationId xmlns:p14="http://schemas.microsoft.com/office/powerpoint/2010/main" val="348716784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720B98B-5649-E78E-7933-565747AC3579}"/>
              </a:ext>
            </a:extLst>
          </p:cNvPr>
          <p:cNvSpPr>
            <a:spLocks noGrp="1"/>
          </p:cNvSpPr>
          <p:nvPr>
            <p:ph type="body" sz="quarter" idx="10"/>
          </p:nvPr>
        </p:nvSpPr>
        <p:spPr/>
        <p:txBody>
          <a:bodyPr/>
          <a:lstStyle/>
          <a:p>
            <a:r>
              <a:rPr lang="en-US" dirty="0"/>
              <a:t>Tournament Controller</a:t>
            </a:r>
          </a:p>
        </p:txBody>
      </p:sp>
      <p:sp>
        <p:nvSpPr>
          <p:cNvPr id="4" name="Text Placeholder 2">
            <a:extLst>
              <a:ext uri="{FF2B5EF4-FFF2-40B4-BE49-F238E27FC236}">
                <a16:creationId xmlns:a16="http://schemas.microsoft.com/office/drawing/2014/main" id="{168A15AB-72A8-2BB7-C4CC-F9C89CBF6696}"/>
              </a:ext>
            </a:extLst>
          </p:cNvPr>
          <p:cNvSpPr txBox="1">
            <a:spLocks/>
          </p:cNvSpPr>
          <p:nvPr/>
        </p:nvSpPr>
        <p:spPr>
          <a:xfrm>
            <a:off x="179512" y="2283718"/>
            <a:ext cx="8692395" cy="1008112"/>
          </a:xfrm>
          <a:prstGeom prst="rect">
            <a:avLst/>
          </a:prstGeom>
        </p:spPr>
        <p:txBody>
          <a:bodyPr anchor="ctr"/>
          <a:lstStyle>
            <a:lvl1pPr marL="0" indent="0" algn="ctr" defTabSz="914400" rtl="0" eaLnBrk="1" latinLnBrk="1" hangingPunct="1">
              <a:spcBef>
                <a:spcPct val="20000"/>
              </a:spcBef>
              <a:buFont typeface="Arial" pitchFamily="34" charset="0"/>
              <a:buNone/>
              <a:defRPr sz="1200" b="0" kern="1200" baseline="0">
                <a:solidFill>
                  <a:schemeClr val="bg1"/>
                </a:solidFill>
                <a:latin typeface="+mn-lt"/>
                <a:ea typeface="+mn-ea"/>
                <a:cs typeface="Arial" pitchFamily="34" charset="0"/>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algn="l"/>
            <a:r>
              <a:rPr lang="en-US" sz="1100" dirty="0"/>
              <a:t>The </a:t>
            </a:r>
            <a:r>
              <a:rPr lang="en-US" sz="1100" dirty="0" err="1"/>
              <a:t>TournamentController</a:t>
            </a:r>
            <a:r>
              <a:rPr lang="en-US" sz="1100" dirty="0"/>
              <a:t> serves as an intermediary between the user interface (commands) and the tournament-related functionalities </a:t>
            </a:r>
            <a:br>
              <a:rPr lang="en-US" sz="1100" dirty="0"/>
            </a:br>
            <a:r>
              <a:rPr lang="en-US" sz="1100" dirty="0"/>
              <a:t>provided by the underlying models. It encapsulates the logic for parsing and validating tournament commands, ensuring proper execution and error handling.</a:t>
            </a:r>
          </a:p>
          <a:p>
            <a:pPr algn="l"/>
            <a:endParaRPr lang="en-US" sz="1100" dirty="0"/>
          </a:p>
          <a:p>
            <a:pPr algn="l"/>
            <a:r>
              <a:rPr lang="en-US" sz="1100" b="1" dirty="0">
                <a:solidFill>
                  <a:schemeClr val="tx2"/>
                </a:solidFill>
              </a:rPr>
              <a:t>Method </a:t>
            </a:r>
            <a:r>
              <a:rPr lang="en-US" sz="1100" b="1" dirty="0" err="1">
                <a:solidFill>
                  <a:schemeClr val="tx2"/>
                </a:solidFill>
              </a:rPr>
              <a:t>handleTournamentCommand</a:t>
            </a:r>
            <a:r>
              <a:rPr lang="en-US" sz="1100" b="1" dirty="0">
                <a:solidFill>
                  <a:schemeClr val="tx2"/>
                </a:solidFill>
              </a:rPr>
              <a:t>(String[] </a:t>
            </a:r>
            <a:r>
              <a:rPr lang="en-US" sz="1100" b="1" dirty="0" err="1">
                <a:solidFill>
                  <a:schemeClr val="tx2"/>
                </a:solidFill>
              </a:rPr>
              <a:t>p_args</a:t>
            </a:r>
            <a:r>
              <a:rPr lang="en-US" sz="1100" b="1" dirty="0">
                <a:solidFill>
                  <a:schemeClr val="tx2"/>
                </a:solidFill>
              </a:rPr>
              <a:t>):</a:t>
            </a:r>
          </a:p>
          <a:p>
            <a:pPr algn="l"/>
            <a:r>
              <a:rPr lang="en-US" sz="1100" dirty="0"/>
              <a:t>This method parses and processes tournament-related commands.</a:t>
            </a:r>
          </a:p>
          <a:p>
            <a:pPr algn="l"/>
            <a:r>
              <a:rPr lang="en-US" sz="1100" dirty="0"/>
              <a:t>It expects an array of strings </a:t>
            </a:r>
            <a:r>
              <a:rPr lang="en-US" sz="1100" dirty="0" err="1"/>
              <a:t>p_args</a:t>
            </a:r>
            <a:r>
              <a:rPr lang="en-US" sz="1100" dirty="0"/>
              <a:t> containing the command and its arguments.</a:t>
            </a:r>
          </a:p>
          <a:p>
            <a:pPr algn="l"/>
            <a:r>
              <a:rPr lang="en-US" sz="1100" dirty="0"/>
              <a:t>Inside the method, it initializes several local variables to store tournament-related parameters.</a:t>
            </a:r>
          </a:p>
          <a:p>
            <a:pPr algn="l"/>
            <a:r>
              <a:rPr lang="en-US" sz="1100" dirty="0"/>
              <a:t>It checks if the number of arguments is sufficient for processing the command.</a:t>
            </a:r>
          </a:p>
          <a:p>
            <a:pPr algn="l"/>
            <a:r>
              <a:rPr lang="en-US" sz="1100" dirty="0"/>
              <a:t>It iterates over the arguments array to parse different options such as maps, players, games, and turns.</a:t>
            </a:r>
          </a:p>
          <a:p>
            <a:pPr algn="l"/>
            <a:r>
              <a:rPr lang="en-US" sz="1100" dirty="0"/>
              <a:t>For each option, it extracts relevant information and performs validation checks.</a:t>
            </a:r>
          </a:p>
          <a:p>
            <a:pPr algn="l"/>
            <a:r>
              <a:rPr lang="en-US" sz="1100" dirty="0"/>
              <a:t>It instantiates a Tournament object with the parsed parameters if the parsing and validation are successful.</a:t>
            </a:r>
          </a:p>
          <a:p>
            <a:pPr algn="l"/>
            <a:r>
              <a:rPr lang="en-US" sz="1100" dirty="0"/>
              <a:t>If any error occurs during parsing or validation, it prints an error message indicating the correct syntax.</a:t>
            </a:r>
          </a:p>
          <a:p>
            <a:pPr algn="l"/>
            <a:r>
              <a:rPr lang="en-US" sz="1100" dirty="0"/>
              <a:t>Finally, it returns the Tournament object if successfully created, otherwise returns null.</a:t>
            </a:r>
          </a:p>
          <a:p>
            <a:pPr algn="l"/>
            <a:endParaRPr lang="en-US" sz="1100" b="1" dirty="0">
              <a:solidFill>
                <a:schemeClr val="tx2"/>
              </a:solidFill>
            </a:endParaRPr>
          </a:p>
          <a:p>
            <a:pPr algn="l"/>
            <a:r>
              <a:rPr lang="en-US" sz="1100" b="1" dirty="0">
                <a:solidFill>
                  <a:schemeClr val="tx2"/>
                </a:solidFill>
              </a:rPr>
              <a:t>Instance Variables:</a:t>
            </a:r>
            <a:endParaRPr lang="en-US" sz="1100" dirty="0"/>
          </a:p>
          <a:p>
            <a:pPr algn="l"/>
            <a:r>
              <a:rPr lang="en-US" sz="1100" dirty="0"/>
              <a:t>There are no instance variables defined in this snippet, but the method utilizes local variables to store tournament-related parameters.</a:t>
            </a:r>
          </a:p>
          <a:p>
            <a:pPr algn="l"/>
            <a:endParaRPr lang="en-US" sz="1100" dirty="0"/>
          </a:p>
          <a:p>
            <a:pPr algn="l"/>
            <a:r>
              <a:rPr lang="en-US" sz="1100" b="1" dirty="0">
                <a:solidFill>
                  <a:schemeClr val="tx2"/>
                </a:solidFill>
              </a:rPr>
              <a:t>Dependencies:</a:t>
            </a:r>
            <a:endParaRPr lang="en-US" sz="1100" dirty="0"/>
          </a:p>
          <a:p>
            <a:pPr algn="l"/>
            <a:r>
              <a:rPr lang="en-US" sz="1100" dirty="0"/>
              <a:t>This class depends on other classes such as </a:t>
            </a:r>
            <a:r>
              <a:rPr lang="en-US" sz="1100" dirty="0" err="1"/>
              <a:t>GameState</a:t>
            </a:r>
            <a:r>
              <a:rPr lang="en-US" sz="1100" dirty="0"/>
              <a:t>, </a:t>
            </a:r>
            <a:r>
              <a:rPr lang="en-US" sz="1100" dirty="0" err="1"/>
              <a:t>StrategyBehavior</a:t>
            </a:r>
            <a:r>
              <a:rPr lang="en-US" sz="1100" dirty="0"/>
              <a:t>, and Tournament from the models package, as well as </a:t>
            </a:r>
            <a:br>
              <a:rPr lang="en-US" sz="1100" dirty="0"/>
            </a:br>
            <a:r>
              <a:rPr lang="en-US" sz="1100" dirty="0" err="1"/>
              <a:t>MapController</a:t>
            </a:r>
            <a:r>
              <a:rPr lang="en-US" sz="1100" dirty="0"/>
              <a:t> and Command for handling map-related operations and storing command syntax, respectively.</a:t>
            </a:r>
          </a:p>
        </p:txBody>
      </p:sp>
    </p:spTree>
    <p:extLst>
      <p:ext uri="{BB962C8B-B14F-4D97-AF65-F5344CB8AC3E}">
        <p14:creationId xmlns:p14="http://schemas.microsoft.com/office/powerpoint/2010/main" val="292807729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720B98B-5649-E78E-7933-565747AC3579}"/>
              </a:ext>
            </a:extLst>
          </p:cNvPr>
          <p:cNvSpPr>
            <a:spLocks noGrp="1"/>
          </p:cNvSpPr>
          <p:nvPr>
            <p:ph type="body" sz="quarter" idx="10"/>
          </p:nvPr>
        </p:nvSpPr>
        <p:spPr/>
        <p:txBody>
          <a:bodyPr/>
          <a:lstStyle/>
          <a:p>
            <a:r>
              <a:rPr lang="en-US" dirty="0"/>
              <a:t>Context Controller</a:t>
            </a:r>
          </a:p>
        </p:txBody>
      </p:sp>
      <p:sp>
        <p:nvSpPr>
          <p:cNvPr id="4" name="Text Placeholder 2">
            <a:extLst>
              <a:ext uri="{FF2B5EF4-FFF2-40B4-BE49-F238E27FC236}">
                <a16:creationId xmlns:a16="http://schemas.microsoft.com/office/drawing/2014/main" id="{168A15AB-72A8-2BB7-C4CC-F9C89CBF6696}"/>
              </a:ext>
            </a:extLst>
          </p:cNvPr>
          <p:cNvSpPr txBox="1">
            <a:spLocks/>
          </p:cNvSpPr>
          <p:nvPr/>
        </p:nvSpPr>
        <p:spPr>
          <a:xfrm>
            <a:off x="272092" y="2211710"/>
            <a:ext cx="8599815" cy="1008112"/>
          </a:xfrm>
          <a:prstGeom prst="rect">
            <a:avLst/>
          </a:prstGeom>
        </p:spPr>
        <p:txBody>
          <a:bodyPr anchor="ctr"/>
          <a:lstStyle>
            <a:lvl1pPr marL="0" indent="0" algn="ctr" defTabSz="914400" rtl="0" eaLnBrk="1" latinLnBrk="1" hangingPunct="1">
              <a:spcBef>
                <a:spcPct val="20000"/>
              </a:spcBef>
              <a:buFont typeface="Arial" pitchFamily="34" charset="0"/>
              <a:buNone/>
              <a:defRPr sz="1200" b="0" kern="1200" baseline="0">
                <a:solidFill>
                  <a:schemeClr val="bg1"/>
                </a:solidFill>
                <a:latin typeface="+mn-lt"/>
                <a:ea typeface="+mn-ea"/>
                <a:cs typeface="Arial" pitchFamily="34" charset="0"/>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algn="l"/>
            <a:r>
              <a:rPr lang="en-US" sz="1100" dirty="0"/>
              <a:t>The </a:t>
            </a:r>
            <a:r>
              <a:rPr lang="en-US" sz="1100" dirty="0" err="1"/>
              <a:t>ContextController</a:t>
            </a:r>
            <a:r>
              <a:rPr lang="en-US" sz="1100" dirty="0"/>
              <a:t> acts as a bridge between user commands related to game loading and saving and the underlying game logic encapsulated in </a:t>
            </a:r>
            <a:r>
              <a:rPr lang="en-US" sz="1100" dirty="0" err="1"/>
              <a:t>GameContext</a:t>
            </a:r>
            <a:r>
              <a:rPr lang="en-US" sz="1100" dirty="0"/>
              <a:t>. It provides a layer of abstraction to handle these operations cleanly and efficiently.</a:t>
            </a:r>
          </a:p>
          <a:p>
            <a:pPr algn="l"/>
            <a:endParaRPr lang="en-US" sz="1100" dirty="0"/>
          </a:p>
          <a:p>
            <a:pPr algn="l"/>
            <a:r>
              <a:rPr lang="en-US" sz="1100" b="1" dirty="0">
                <a:solidFill>
                  <a:schemeClr val="tx2"/>
                </a:solidFill>
              </a:rPr>
              <a:t>Method </a:t>
            </a:r>
            <a:r>
              <a:rPr lang="en-US" sz="1100" b="1" dirty="0" err="1">
                <a:solidFill>
                  <a:schemeClr val="tx2"/>
                </a:solidFill>
              </a:rPr>
              <a:t>handleLoadGame</a:t>
            </a:r>
            <a:r>
              <a:rPr lang="en-US" sz="1100" b="1" dirty="0">
                <a:solidFill>
                  <a:schemeClr val="tx2"/>
                </a:solidFill>
              </a:rPr>
              <a:t>(String[] </a:t>
            </a:r>
            <a:r>
              <a:rPr lang="en-US" sz="1100" b="1" dirty="0" err="1">
                <a:solidFill>
                  <a:schemeClr val="tx2"/>
                </a:solidFill>
              </a:rPr>
              <a:t>p_args</a:t>
            </a:r>
            <a:r>
              <a:rPr lang="en-US" sz="1100" b="1" dirty="0">
                <a:solidFill>
                  <a:schemeClr val="tx2"/>
                </a:solidFill>
              </a:rPr>
              <a:t>):</a:t>
            </a:r>
          </a:p>
          <a:p>
            <a:pPr algn="l"/>
            <a:r>
              <a:rPr lang="en-US" sz="1100" dirty="0"/>
              <a:t>This method handles the command to load a game.</a:t>
            </a:r>
          </a:p>
          <a:p>
            <a:pPr algn="l"/>
            <a:r>
              <a:rPr lang="en-US" sz="1100" dirty="0"/>
              <a:t>It expects an array of strings as arguments.</a:t>
            </a:r>
          </a:p>
          <a:p>
            <a:pPr algn="l"/>
            <a:r>
              <a:rPr lang="en-US" sz="1100" dirty="0"/>
              <a:t>It initializes a </a:t>
            </a:r>
            <a:r>
              <a:rPr lang="en-US" sz="1100" dirty="0" err="1"/>
              <a:t>GameContext</a:t>
            </a:r>
            <a:r>
              <a:rPr lang="en-US" sz="1100" dirty="0"/>
              <a:t> object with the provided file name.</a:t>
            </a:r>
          </a:p>
          <a:p>
            <a:pPr algn="l"/>
            <a:r>
              <a:rPr lang="en-US" sz="1100" dirty="0"/>
              <a:t>It then starts the game using the </a:t>
            </a:r>
            <a:r>
              <a:rPr lang="en-US" sz="1100" dirty="0" err="1"/>
              <a:t>startGame</a:t>
            </a:r>
            <a:r>
              <a:rPr lang="en-US" sz="1100" dirty="0"/>
              <a:t>() method of </a:t>
            </a:r>
            <a:r>
              <a:rPr lang="en-US" sz="1100" dirty="0" err="1"/>
              <a:t>GameContext</a:t>
            </a:r>
            <a:r>
              <a:rPr lang="en-US" sz="1100" dirty="0"/>
              <a:t>.</a:t>
            </a:r>
          </a:p>
          <a:p>
            <a:pPr algn="l"/>
            <a:r>
              <a:rPr lang="en-US" sz="1100" dirty="0"/>
              <a:t>If successful, it returns true, otherwise catches and prints any exceptions and returns false.</a:t>
            </a:r>
          </a:p>
          <a:p>
            <a:pPr algn="l"/>
            <a:endParaRPr lang="en-US" sz="1100" dirty="0"/>
          </a:p>
          <a:p>
            <a:pPr algn="l"/>
            <a:r>
              <a:rPr lang="en-US" sz="1100" b="1" dirty="0">
                <a:solidFill>
                  <a:schemeClr val="tx2"/>
                </a:solidFill>
              </a:rPr>
              <a:t>Method </a:t>
            </a:r>
            <a:r>
              <a:rPr lang="en-US" sz="1100" b="1" dirty="0" err="1">
                <a:solidFill>
                  <a:schemeClr val="tx2"/>
                </a:solidFill>
              </a:rPr>
              <a:t>handleSaveGame</a:t>
            </a:r>
            <a:r>
              <a:rPr lang="en-US" sz="1100" b="1" dirty="0">
                <a:solidFill>
                  <a:schemeClr val="tx2"/>
                </a:solidFill>
              </a:rPr>
              <a:t>(String[] </a:t>
            </a:r>
            <a:r>
              <a:rPr lang="en-US" sz="1100" b="1" dirty="0" err="1">
                <a:solidFill>
                  <a:schemeClr val="tx2"/>
                </a:solidFill>
              </a:rPr>
              <a:t>p_args</a:t>
            </a:r>
            <a:r>
              <a:rPr lang="en-US" sz="1100" b="1" dirty="0">
                <a:solidFill>
                  <a:schemeClr val="tx2"/>
                </a:solidFill>
              </a:rPr>
              <a:t>, </a:t>
            </a:r>
            <a:r>
              <a:rPr lang="en-US" sz="1100" b="1" dirty="0" err="1">
                <a:solidFill>
                  <a:schemeClr val="tx2"/>
                </a:solidFill>
              </a:rPr>
              <a:t>GameState</a:t>
            </a:r>
            <a:r>
              <a:rPr lang="en-US" sz="1100" b="1" dirty="0">
                <a:solidFill>
                  <a:schemeClr val="tx2"/>
                </a:solidFill>
              </a:rPr>
              <a:t> </a:t>
            </a:r>
            <a:r>
              <a:rPr lang="en-US" sz="1100" b="1" dirty="0" err="1">
                <a:solidFill>
                  <a:schemeClr val="tx2"/>
                </a:solidFill>
              </a:rPr>
              <a:t>p_gameState</a:t>
            </a:r>
            <a:r>
              <a:rPr lang="en-US" sz="1100" b="1" dirty="0">
                <a:solidFill>
                  <a:schemeClr val="tx2"/>
                </a:solidFill>
              </a:rPr>
              <a:t>, </a:t>
            </a:r>
            <a:r>
              <a:rPr lang="en-US" sz="1100" b="1" dirty="0" err="1">
                <a:solidFill>
                  <a:schemeClr val="tx2"/>
                </a:solidFill>
              </a:rPr>
              <a:t>GameEngine</a:t>
            </a:r>
            <a:r>
              <a:rPr lang="en-US" sz="1100" b="1" dirty="0">
                <a:solidFill>
                  <a:schemeClr val="tx2"/>
                </a:solidFill>
              </a:rPr>
              <a:t> </a:t>
            </a:r>
            <a:r>
              <a:rPr lang="en-US" sz="1100" b="1" dirty="0" err="1">
                <a:solidFill>
                  <a:schemeClr val="tx2"/>
                </a:solidFill>
              </a:rPr>
              <a:t>p_gameEngine</a:t>
            </a:r>
            <a:r>
              <a:rPr lang="en-US" sz="1100" b="1" dirty="0">
                <a:solidFill>
                  <a:schemeClr val="tx2"/>
                </a:solidFill>
              </a:rPr>
              <a:t>):</a:t>
            </a:r>
          </a:p>
          <a:p>
            <a:pPr algn="l"/>
            <a:r>
              <a:rPr lang="en-US" sz="1100" dirty="0"/>
              <a:t>This method handles the command to save the game.</a:t>
            </a:r>
          </a:p>
          <a:p>
            <a:pPr algn="l"/>
            <a:r>
              <a:rPr lang="en-US" sz="1100" dirty="0"/>
              <a:t>It expects an array of strings containing the file name to save.</a:t>
            </a:r>
          </a:p>
          <a:p>
            <a:pPr algn="l"/>
            <a:r>
              <a:rPr lang="en-US" sz="1100" dirty="0"/>
              <a:t>Additionally, it requires the current game state (</a:t>
            </a:r>
            <a:r>
              <a:rPr lang="en-US" sz="1100" dirty="0" err="1"/>
              <a:t>GameState</a:t>
            </a:r>
            <a:r>
              <a:rPr lang="en-US" sz="1100" dirty="0"/>
              <a:t> object) and the game engine (</a:t>
            </a:r>
            <a:r>
              <a:rPr lang="en-US" sz="1100" dirty="0" err="1"/>
              <a:t>GameEngine</a:t>
            </a:r>
            <a:r>
              <a:rPr lang="en-US" sz="1100" dirty="0"/>
              <a:t> object).</a:t>
            </a:r>
          </a:p>
          <a:p>
            <a:pPr algn="l"/>
            <a:r>
              <a:rPr lang="en-US" sz="1100" dirty="0"/>
              <a:t>It initializes a </a:t>
            </a:r>
            <a:r>
              <a:rPr lang="en-US" sz="1100" dirty="0" err="1"/>
              <a:t>GameContext</a:t>
            </a:r>
            <a:r>
              <a:rPr lang="en-US" sz="1100" dirty="0"/>
              <a:t> object with the provided game state and game engine.</a:t>
            </a:r>
          </a:p>
          <a:p>
            <a:pPr algn="l"/>
            <a:r>
              <a:rPr lang="en-US" sz="1100" dirty="0"/>
              <a:t>It then invokes the save() method of </a:t>
            </a:r>
            <a:r>
              <a:rPr lang="en-US" sz="1100" dirty="0" err="1"/>
              <a:t>GameContext</a:t>
            </a:r>
            <a:r>
              <a:rPr lang="en-US" sz="1100" dirty="0"/>
              <a:t> to save the game state and game engine into the specified file.</a:t>
            </a:r>
          </a:p>
          <a:p>
            <a:pPr algn="l"/>
            <a:r>
              <a:rPr lang="en-US" sz="1100" dirty="0"/>
              <a:t>If an exception occurs, it prints the stack trace and the error message.</a:t>
            </a:r>
          </a:p>
        </p:txBody>
      </p:sp>
    </p:spTree>
    <p:extLst>
      <p:ext uri="{BB962C8B-B14F-4D97-AF65-F5344CB8AC3E}">
        <p14:creationId xmlns:p14="http://schemas.microsoft.com/office/powerpoint/2010/main" val="231267350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Arrow: Pentagon 6">
            <a:extLst>
              <a:ext uri="{FF2B5EF4-FFF2-40B4-BE49-F238E27FC236}">
                <a16:creationId xmlns:a16="http://schemas.microsoft.com/office/drawing/2014/main" id="{53AC70E0-5CDE-3C4C-4B70-247066D41764}"/>
              </a:ext>
            </a:extLst>
          </p:cNvPr>
          <p:cNvSpPr/>
          <p:nvPr/>
        </p:nvSpPr>
        <p:spPr>
          <a:xfrm>
            <a:off x="1403648" y="51470"/>
            <a:ext cx="2664296" cy="792088"/>
          </a:xfrm>
          <a:prstGeom prst="homePlate">
            <a:avLst/>
          </a:prstGeom>
          <a:ln>
            <a:solidFill>
              <a:schemeClr val="bg1"/>
            </a:solidFill>
          </a:ln>
          <a:scene3d>
            <a:camera prst="orthographicFront"/>
            <a:lightRig rig="threePt" dir="t"/>
          </a:scene3d>
          <a:sp3d>
            <a:bevelT w="114300" prst="hardEdge"/>
          </a:sp3d>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 name="Text Placeholder 1">
            <a:extLst>
              <a:ext uri="{FF2B5EF4-FFF2-40B4-BE49-F238E27FC236}">
                <a16:creationId xmlns:a16="http://schemas.microsoft.com/office/drawing/2014/main" id="{BB7A07B6-BBBC-3C49-1455-593D0959ACBC}"/>
              </a:ext>
            </a:extLst>
          </p:cNvPr>
          <p:cNvSpPr>
            <a:spLocks noGrp="1"/>
          </p:cNvSpPr>
          <p:nvPr>
            <p:ph type="body" sz="quarter" idx="10"/>
          </p:nvPr>
        </p:nvSpPr>
        <p:spPr>
          <a:xfrm>
            <a:off x="1604895" y="141769"/>
            <a:ext cx="7524328" cy="576064"/>
          </a:xfrm>
        </p:spPr>
        <p:txBody>
          <a:bodyPr/>
          <a:lstStyle/>
          <a:p>
            <a:r>
              <a:rPr lang="en-US" dirty="0">
                <a:solidFill>
                  <a:schemeClr val="tx1"/>
                </a:solidFill>
              </a:rPr>
              <a:t>Services</a:t>
            </a:r>
          </a:p>
        </p:txBody>
      </p:sp>
      <p:sp>
        <p:nvSpPr>
          <p:cNvPr id="6" name="TextBox 5">
            <a:extLst>
              <a:ext uri="{FF2B5EF4-FFF2-40B4-BE49-F238E27FC236}">
                <a16:creationId xmlns:a16="http://schemas.microsoft.com/office/drawing/2014/main" id="{43A4CC69-A238-B568-F2B4-462DE90ECD85}"/>
              </a:ext>
            </a:extLst>
          </p:cNvPr>
          <p:cNvSpPr txBox="1"/>
          <p:nvPr/>
        </p:nvSpPr>
        <p:spPr>
          <a:xfrm>
            <a:off x="1907704" y="1071776"/>
            <a:ext cx="4752528" cy="707886"/>
          </a:xfrm>
          <a:prstGeom prst="rect">
            <a:avLst/>
          </a:prstGeom>
          <a:noFill/>
        </p:spPr>
        <p:txBody>
          <a:bodyPr wrap="square" rtlCol="0">
            <a:spAutoFit/>
          </a:bodyPr>
          <a:lstStyle/>
          <a:p>
            <a:r>
              <a:rPr lang="en-US" sz="2000" dirty="0">
                <a:solidFill>
                  <a:schemeClr val="bg1"/>
                </a:solidFill>
              </a:rPr>
              <a:t>There are eight classes in the Services:</a:t>
            </a:r>
          </a:p>
          <a:p>
            <a:pPr algn="l"/>
            <a:endParaRPr lang="en-US" sz="2000" dirty="0">
              <a:solidFill>
                <a:schemeClr val="bg1"/>
              </a:solidFill>
            </a:endParaRPr>
          </a:p>
        </p:txBody>
      </p:sp>
      <p:grpSp>
        <p:nvGrpSpPr>
          <p:cNvPr id="3" name="Group 2">
            <a:extLst>
              <a:ext uri="{FF2B5EF4-FFF2-40B4-BE49-F238E27FC236}">
                <a16:creationId xmlns:a16="http://schemas.microsoft.com/office/drawing/2014/main" id="{00D95E71-3AF3-956E-D393-16CA1E913E7E}"/>
              </a:ext>
            </a:extLst>
          </p:cNvPr>
          <p:cNvGrpSpPr/>
          <p:nvPr/>
        </p:nvGrpSpPr>
        <p:grpSpPr>
          <a:xfrm>
            <a:off x="969387" y="2169308"/>
            <a:ext cx="7236296" cy="318240"/>
            <a:chOff x="0" y="366116"/>
            <a:chExt cx="7236296" cy="318240"/>
          </a:xfrm>
        </p:grpSpPr>
        <p:sp>
          <p:nvSpPr>
            <p:cNvPr id="34" name="Rectangle: Rounded Corners 33">
              <a:extLst>
                <a:ext uri="{FF2B5EF4-FFF2-40B4-BE49-F238E27FC236}">
                  <a16:creationId xmlns:a16="http://schemas.microsoft.com/office/drawing/2014/main" id="{56E7BC55-D877-EC78-CEEC-9F8A8994B895}"/>
                </a:ext>
              </a:extLst>
            </p:cNvPr>
            <p:cNvSpPr/>
            <p:nvPr/>
          </p:nvSpPr>
          <p:spPr>
            <a:xfrm>
              <a:off x="0" y="366116"/>
              <a:ext cx="7236296" cy="318240"/>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5" name="Rectangle: Rounded Corners 4">
              <a:extLst>
                <a:ext uri="{FF2B5EF4-FFF2-40B4-BE49-F238E27FC236}">
                  <a16:creationId xmlns:a16="http://schemas.microsoft.com/office/drawing/2014/main" id="{6A52CC20-04D6-14F5-6C72-78392E8D8A9C}"/>
                </a:ext>
              </a:extLst>
            </p:cNvPr>
            <p:cNvSpPr txBox="1"/>
            <p:nvPr/>
          </p:nvSpPr>
          <p:spPr>
            <a:xfrm>
              <a:off x="15535" y="381651"/>
              <a:ext cx="7205226" cy="28717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8100" tIns="38100" rIns="38100" bIns="38100" numCol="1" spcCol="1270" anchor="ctr" anchorCtr="0">
              <a:noAutofit/>
            </a:bodyPr>
            <a:lstStyle/>
            <a:p>
              <a:pPr marL="0" lvl="0" indent="0" algn="l" defTabSz="444500">
                <a:lnSpc>
                  <a:spcPct val="90000"/>
                </a:lnSpc>
                <a:spcBef>
                  <a:spcPct val="0"/>
                </a:spcBef>
                <a:spcAft>
                  <a:spcPct val="35000"/>
                </a:spcAft>
                <a:buNone/>
              </a:pPr>
              <a:r>
                <a:rPr lang="en-US" sz="1000" b="0" kern="1200" baseline="0" dirty="0"/>
                <a:t>2- </a:t>
              </a:r>
              <a:r>
                <a:rPr lang="en-US" sz="1000" b="0" kern="1200" baseline="0" dirty="0" err="1"/>
                <a:t>AdvanceGameMapReader</a:t>
              </a:r>
              <a:endParaRPr lang="en-US" sz="1000" b="0" kern="1200" baseline="0" dirty="0"/>
            </a:p>
          </p:txBody>
        </p:sp>
      </p:grpSp>
      <p:grpSp>
        <p:nvGrpSpPr>
          <p:cNvPr id="4" name="Group 3">
            <a:extLst>
              <a:ext uri="{FF2B5EF4-FFF2-40B4-BE49-F238E27FC236}">
                <a16:creationId xmlns:a16="http://schemas.microsoft.com/office/drawing/2014/main" id="{E43C4CA2-5109-F77E-9C8C-F122F5EEAF37}"/>
              </a:ext>
            </a:extLst>
          </p:cNvPr>
          <p:cNvGrpSpPr/>
          <p:nvPr/>
        </p:nvGrpSpPr>
        <p:grpSpPr>
          <a:xfrm>
            <a:off x="969387" y="2536508"/>
            <a:ext cx="7236296" cy="318240"/>
            <a:chOff x="0" y="733316"/>
            <a:chExt cx="7236296" cy="318240"/>
          </a:xfrm>
        </p:grpSpPr>
        <p:sp>
          <p:nvSpPr>
            <p:cNvPr id="32" name="Rectangle: Rounded Corners 31">
              <a:extLst>
                <a:ext uri="{FF2B5EF4-FFF2-40B4-BE49-F238E27FC236}">
                  <a16:creationId xmlns:a16="http://schemas.microsoft.com/office/drawing/2014/main" id="{43A0A921-1BB5-3FBF-25C6-B3537EED3037}"/>
                </a:ext>
              </a:extLst>
            </p:cNvPr>
            <p:cNvSpPr/>
            <p:nvPr/>
          </p:nvSpPr>
          <p:spPr>
            <a:xfrm>
              <a:off x="0" y="733316"/>
              <a:ext cx="7236296" cy="318240"/>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3" name="Rectangle: Rounded Corners 6">
              <a:extLst>
                <a:ext uri="{FF2B5EF4-FFF2-40B4-BE49-F238E27FC236}">
                  <a16:creationId xmlns:a16="http://schemas.microsoft.com/office/drawing/2014/main" id="{DC1130D4-D69E-3437-2553-EB1AE29F12CD}"/>
                </a:ext>
              </a:extLst>
            </p:cNvPr>
            <p:cNvSpPr txBox="1"/>
            <p:nvPr/>
          </p:nvSpPr>
          <p:spPr>
            <a:xfrm>
              <a:off x="15535" y="748851"/>
              <a:ext cx="7205226" cy="28717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1910" tIns="41910" rIns="41910" bIns="41910" numCol="1" spcCol="1270" anchor="ctr" anchorCtr="0">
              <a:noAutofit/>
            </a:bodyPr>
            <a:lstStyle/>
            <a:p>
              <a:pPr marL="0" lvl="0" indent="0" algn="l" defTabSz="466725">
                <a:lnSpc>
                  <a:spcPct val="90000"/>
                </a:lnSpc>
                <a:spcBef>
                  <a:spcPct val="0"/>
                </a:spcBef>
                <a:spcAft>
                  <a:spcPct val="35000"/>
                </a:spcAft>
                <a:buNone/>
              </a:pPr>
              <a:r>
                <a:rPr lang="en-US" sz="1050" b="0" kern="1200" baseline="0" dirty="0"/>
                <a:t>3- </a:t>
              </a:r>
              <a:r>
                <a:rPr lang="en-US" sz="1050" kern="1200" dirty="0" err="1"/>
                <a:t>GameMapReaderAdapter</a:t>
              </a:r>
              <a:endParaRPr lang="en-US" sz="1050" kern="1200" dirty="0"/>
            </a:p>
          </p:txBody>
        </p:sp>
      </p:grpSp>
      <p:grpSp>
        <p:nvGrpSpPr>
          <p:cNvPr id="8" name="Group 7">
            <a:extLst>
              <a:ext uri="{FF2B5EF4-FFF2-40B4-BE49-F238E27FC236}">
                <a16:creationId xmlns:a16="http://schemas.microsoft.com/office/drawing/2014/main" id="{FB94C601-AF86-1907-E645-7B50C8FA5270}"/>
              </a:ext>
            </a:extLst>
          </p:cNvPr>
          <p:cNvGrpSpPr/>
          <p:nvPr/>
        </p:nvGrpSpPr>
        <p:grpSpPr>
          <a:xfrm>
            <a:off x="969387" y="2903708"/>
            <a:ext cx="7236296" cy="318240"/>
            <a:chOff x="0" y="1100516"/>
            <a:chExt cx="7236296" cy="318240"/>
          </a:xfrm>
        </p:grpSpPr>
        <p:sp>
          <p:nvSpPr>
            <p:cNvPr id="30" name="Rectangle: Rounded Corners 29">
              <a:extLst>
                <a:ext uri="{FF2B5EF4-FFF2-40B4-BE49-F238E27FC236}">
                  <a16:creationId xmlns:a16="http://schemas.microsoft.com/office/drawing/2014/main" id="{5430E1F6-D36B-A544-AE6A-6EB5E7B24EFE}"/>
                </a:ext>
              </a:extLst>
            </p:cNvPr>
            <p:cNvSpPr/>
            <p:nvPr/>
          </p:nvSpPr>
          <p:spPr>
            <a:xfrm>
              <a:off x="0" y="1100516"/>
              <a:ext cx="7236296" cy="318240"/>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1" name="Rectangle: Rounded Corners 8">
              <a:extLst>
                <a:ext uri="{FF2B5EF4-FFF2-40B4-BE49-F238E27FC236}">
                  <a16:creationId xmlns:a16="http://schemas.microsoft.com/office/drawing/2014/main" id="{046C6604-4A91-0256-EC1F-93D4F5125D0A}"/>
                </a:ext>
              </a:extLst>
            </p:cNvPr>
            <p:cNvSpPr txBox="1"/>
            <p:nvPr/>
          </p:nvSpPr>
          <p:spPr>
            <a:xfrm>
              <a:off x="15535" y="1116051"/>
              <a:ext cx="7205226" cy="28717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1910" tIns="41910" rIns="41910" bIns="41910" numCol="1" spcCol="1270" anchor="ctr" anchorCtr="0">
              <a:noAutofit/>
            </a:bodyPr>
            <a:lstStyle/>
            <a:p>
              <a:pPr marL="0" lvl="0" indent="0" algn="l" defTabSz="466725">
                <a:lnSpc>
                  <a:spcPct val="90000"/>
                </a:lnSpc>
                <a:spcBef>
                  <a:spcPct val="0"/>
                </a:spcBef>
                <a:spcAft>
                  <a:spcPct val="35000"/>
                </a:spcAft>
                <a:buNone/>
              </a:pPr>
              <a:r>
                <a:rPr lang="en-US" sz="1050" b="0" kern="1200" baseline="0" dirty="0"/>
                <a:t>4- </a:t>
              </a:r>
              <a:r>
                <a:rPr lang="en-US" sz="1050" b="0" kern="1200" baseline="0" dirty="0" err="1"/>
                <a:t>ConquestMapReader</a:t>
              </a:r>
              <a:endParaRPr lang="en-US" sz="1050" kern="1200" dirty="0"/>
            </a:p>
          </p:txBody>
        </p:sp>
      </p:grpSp>
      <p:grpSp>
        <p:nvGrpSpPr>
          <p:cNvPr id="9" name="Group 8">
            <a:extLst>
              <a:ext uri="{FF2B5EF4-FFF2-40B4-BE49-F238E27FC236}">
                <a16:creationId xmlns:a16="http://schemas.microsoft.com/office/drawing/2014/main" id="{34A5086C-5310-5D23-5B51-7C10B0967EDA}"/>
              </a:ext>
            </a:extLst>
          </p:cNvPr>
          <p:cNvGrpSpPr/>
          <p:nvPr/>
        </p:nvGrpSpPr>
        <p:grpSpPr>
          <a:xfrm>
            <a:off x="971766" y="1777375"/>
            <a:ext cx="7236296" cy="318240"/>
            <a:chOff x="0" y="0"/>
            <a:chExt cx="7236296" cy="318240"/>
          </a:xfrm>
        </p:grpSpPr>
        <p:sp>
          <p:nvSpPr>
            <p:cNvPr id="28" name="Rectangle: Rounded Corners 27">
              <a:extLst>
                <a:ext uri="{FF2B5EF4-FFF2-40B4-BE49-F238E27FC236}">
                  <a16:creationId xmlns:a16="http://schemas.microsoft.com/office/drawing/2014/main" id="{CBB93F46-1FD4-EA07-D9A8-D33F093BA872}"/>
                </a:ext>
              </a:extLst>
            </p:cNvPr>
            <p:cNvSpPr/>
            <p:nvPr/>
          </p:nvSpPr>
          <p:spPr>
            <a:xfrm>
              <a:off x="0" y="0"/>
              <a:ext cx="7236296" cy="318240"/>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9" name="Rectangle: Rounded Corners 10">
              <a:extLst>
                <a:ext uri="{FF2B5EF4-FFF2-40B4-BE49-F238E27FC236}">
                  <a16:creationId xmlns:a16="http://schemas.microsoft.com/office/drawing/2014/main" id="{F4890C79-A0F6-255D-6FA1-791001EAC4D1}"/>
                </a:ext>
              </a:extLst>
            </p:cNvPr>
            <p:cNvSpPr txBox="1"/>
            <p:nvPr/>
          </p:nvSpPr>
          <p:spPr>
            <a:xfrm>
              <a:off x="15535" y="15535"/>
              <a:ext cx="7205226" cy="28717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1910" tIns="41910" rIns="41910" bIns="41910" numCol="1" spcCol="1270" anchor="ctr" anchorCtr="0">
              <a:noAutofit/>
            </a:bodyPr>
            <a:lstStyle/>
            <a:p>
              <a:pPr marL="0" lvl="0" indent="0" algn="l" defTabSz="466725">
                <a:lnSpc>
                  <a:spcPct val="90000"/>
                </a:lnSpc>
                <a:spcBef>
                  <a:spcPct val="0"/>
                </a:spcBef>
                <a:spcAft>
                  <a:spcPct val="35000"/>
                </a:spcAft>
                <a:buNone/>
              </a:pPr>
              <a:r>
                <a:rPr lang="en-US" sz="1050" b="0" kern="1200" baseline="0" dirty="0"/>
                <a:t>1- </a:t>
              </a:r>
              <a:r>
                <a:rPr lang="en-US" sz="1050" dirty="0" err="1"/>
                <a:t>MapReader</a:t>
              </a:r>
              <a:endParaRPr lang="en-US" sz="1050" kern="1200" dirty="0"/>
            </a:p>
          </p:txBody>
        </p:sp>
      </p:grpSp>
      <p:grpSp>
        <p:nvGrpSpPr>
          <p:cNvPr id="10" name="Group 9">
            <a:extLst>
              <a:ext uri="{FF2B5EF4-FFF2-40B4-BE49-F238E27FC236}">
                <a16:creationId xmlns:a16="http://schemas.microsoft.com/office/drawing/2014/main" id="{A8B71B50-44B5-4B35-C980-F923DCB3E11B}"/>
              </a:ext>
            </a:extLst>
          </p:cNvPr>
          <p:cNvGrpSpPr/>
          <p:nvPr/>
        </p:nvGrpSpPr>
        <p:grpSpPr>
          <a:xfrm>
            <a:off x="969387" y="3236517"/>
            <a:ext cx="7236296" cy="318240"/>
            <a:chOff x="0" y="1433325"/>
            <a:chExt cx="7236296" cy="318240"/>
          </a:xfrm>
        </p:grpSpPr>
        <p:sp>
          <p:nvSpPr>
            <p:cNvPr id="26" name="Rectangle: Rounded Corners 25">
              <a:extLst>
                <a:ext uri="{FF2B5EF4-FFF2-40B4-BE49-F238E27FC236}">
                  <a16:creationId xmlns:a16="http://schemas.microsoft.com/office/drawing/2014/main" id="{4C5AA9B5-E7CF-743C-BD71-59B677C900C2}"/>
                </a:ext>
              </a:extLst>
            </p:cNvPr>
            <p:cNvSpPr/>
            <p:nvPr/>
          </p:nvSpPr>
          <p:spPr>
            <a:xfrm>
              <a:off x="0" y="1433325"/>
              <a:ext cx="7236296" cy="318240"/>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7" name="Rectangle: Rounded Corners 12">
              <a:extLst>
                <a:ext uri="{FF2B5EF4-FFF2-40B4-BE49-F238E27FC236}">
                  <a16:creationId xmlns:a16="http://schemas.microsoft.com/office/drawing/2014/main" id="{AFB0FE39-CAD8-1A69-0D26-186351286839}"/>
                </a:ext>
              </a:extLst>
            </p:cNvPr>
            <p:cNvSpPr txBox="1"/>
            <p:nvPr/>
          </p:nvSpPr>
          <p:spPr>
            <a:xfrm>
              <a:off x="15535" y="1448860"/>
              <a:ext cx="7205226" cy="28717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1910" tIns="41910" rIns="41910" bIns="41910" numCol="1" spcCol="1270" anchor="ctr" anchorCtr="0">
              <a:noAutofit/>
            </a:bodyPr>
            <a:lstStyle/>
            <a:p>
              <a:pPr marL="0" lvl="0" indent="0" algn="l" defTabSz="466725">
                <a:lnSpc>
                  <a:spcPct val="90000"/>
                </a:lnSpc>
                <a:spcBef>
                  <a:spcPct val="0"/>
                </a:spcBef>
                <a:spcAft>
                  <a:spcPct val="35000"/>
                </a:spcAft>
                <a:buNone/>
              </a:pPr>
              <a:r>
                <a:rPr lang="en-US" sz="1050" b="0" kern="1200" baseline="0" dirty="0"/>
                <a:t>5- </a:t>
              </a:r>
              <a:r>
                <a:rPr lang="en-US" sz="1050" b="0" kern="1200" baseline="0" dirty="0" err="1"/>
                <a:t>DominationMapReader</a:t>
              </a:r>
              <a:endParaRPr lang="en-US" sz="1050" kern="1200" dirty="0"/>
            </a:p>
          </p:txBody>
        </p:sp>
      </p:grpSp>
      <p:grpSp>
        <p:nvGrpSpPr>
          <p:cNvPr id="11" name="Group 10">
            <a:extLst>
              <a:ext uri="{FF2B5EF4-FFF2-40B4-BE49-F238E27FC236}">
                <a16:creationId xmlns:a16="http://schemas.microsoft.com/office/drawing/2014/main" id="{7D23753A-36CB-0C71-729A-F19B22A1331E}"/>
              </a:ext>
            </a:extLst>
          </p:cNvPr>
          <p:cNvGrpSpPr/>
          <p:nvPr/>
        </p:nvGrpSpPr>
        <p:grpSpPr>
          <a:xfrm>
            <a:off x="969387" y="3572746"/>
            <a:ext cx="7236296" cy="318240"/>
            <a:chOff x="0" y="1769554"/>
            <a:chExt cx="7236296" cy="318240"/>
          </a:xfrm>
        </p:grpSpPr>
        <p:sp>
          <p:nvSpPr>
            <p:cNvPr id="24" name="Rectangle: Rounded Corners 23">
              <a:extLst>
                <a:ext uri="{FF2B5EF4-FFF2-40B4-BE49-F238E27FC236}">
                  <a16:creationId xmlns:a16="http://schemas.microsoft.com/office/drawing/2014/main" id="{4C7EFE6F-B72C-D3A7-B10F-33362E8A229C}"/>
                </a:ext>
              </a:extLst>
            </p:cNvPr>
            <p:cNvSpPr/>
            <p:nvPr/>
          </p:nvSpPr>
          <p:spPr>
            <a:xfrm>
              <a:off x="0" y="1769554"/>
              <a:ext cx="7236296" cy="318240"/>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5" name="Rectangle: Rounded Corners 14">
              <a:extLst>
                <a:ext uri="{FF2B5EF4-FFF2-40B4-BE49-F238E27FC236}">
                  <a16:creationId xmlns:a16="http://schemas.microsoft.com/office/drawing/2014/main" id="{FBBCFD28-A7BC-D2CF-8DAA-4BCFB9F92564}"/>
                </a:ext>
              </a:extLst>
            </p:cNvPr>
            <p:cNvSpPr txBox="1"/>
            <p:nvPr/>
          </p:nvSpPr>
          <p:spPr>
            <a:xfrm>
              <a:off x="15535" y="1785089"/>
              <a:ext cx="7205226" cy="28717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1910" tIns="41910" rIns="41910" bIns="41910" numCol="1" spcCol="1270" anchor="ctr" anchorCtr="0">
              <a:noAutofit/>
            </a:bodyPr>
            <a:lstStyle/>
            <a:p>
              <a:pPr marL="0" lvl="0" indent="0" algn="l" defTabSz="466725">
                <a:lnSpc>
                  <a:spcPct val="90000"/>
                </a:lnSpc>
                <a:spcBef>
                  <a:spcPct val="0"/>
                </a:spcBef>
                <a:spcAft>
                  <a:spcPct val="35000"/>
                </a:spcAft>
                <a:buNone/>
              </a:pPr>
              <a:r>
                <a:rPr lang="en-US" sz="1050" b="0" kern="1200" baseline="0" dirty="0"/>
                <a:t>6- </a:t>
              </a:r>
              <a:r>
                <a:rPr lang="en-US" sz="1050" b="0" kern="1200" baseline="0" dirty="0" err="1"/>
                <a:t>GameMapReader</a:t>
              </a:r>
              <a:endParaRPr lang="en-US" sz="1050" kern="1200" dirty="0"/>
            </a:p>
          </p:txBody>
        </p:sp>
      </p:grpSp>
      <p:grpSp>
        <p:nvGrpSpPr>
          <p:cNvPr id="12" name="Group 11">
            <a:extLst>
              <a:ext uri="{FF2B5EF4-FFF2-40B4-BE49-F238E27FC236}">
                <a16:creationId xmlns:a16="http://schemas.microsoft.com/office/drawing/2014/main" id="{10150322-E2D0-ABC9-6449-9E7A7B150248}"/>
              </a:ext>
            </a:extLst>
          </p:cNvPr>
          <p:cNvGrpSpPr/>
          <p:nvPr/>
        </p:nvGrpSpPr>
        <p:grpSpPr>
          <a:xfrm>
            <a:off x="969387" y="3908974"/>
            <a:ext cx="7236296" cy="318240"/>
            <a:chOff x="0" y="2105782"/>
            <a:chExt cx="7236296" cy="318240"/>
          </a:xfrm>
        </p:grpSpPr>
        <p:sp>
          <p:nvSpPr>
            <p:cNvPr id="22" name="Rectangle: Rounded Corners 21">
              <a:extLst>
                <a:ext uri="{FF2B5EF4-FFF2-40B4-BE49-F238E27FC236}">
                  <a16:creationId xmlns:a16="http://schemas.microsoft.com/office/drawing/2014/main" id="{22D1E19B-DC70-6553-80F3-019F4A4249E9}"/>
                </a:ext>
              </a:extLst>
            </p:cNvPr>
            <p:cNvSpPr/>
            <p:nvPr/>
          </p:nvSpPr>
          <p:spPr>
            <a:xfrm>
              <a:off x="0" y="2105782"/>
              <a:ext cx="7236296" cy="318240"/>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3" name="Rectangle: Rounded Corners 16">
              <a:extLst>
                <a:ext uri="{FF2B5EF4-FFF2-40B4-BE49-F238E27FC236}">
                  <a16:creationId xmlns:a16="http://schemas.microsoft.com/office/drawing/2014/main" id="{1A29034A-2244-3298-B580-7E2A7CCD88ED}"/>
                </a:ext>
              </a:extLst>
            </p:cNvPr>
            <p:cNvSpPr txBox="1"/>
            <p:nvPr/>
          </p:nvSpPr>
          <p:spPr>
            <a:xfrm>
              <a:off x="15535" y="2121317"/>
              <a:ext cx="7205226" cy="28717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8100" tIns="38100" rIns="38100" bIns="38100" numCol="1" spcCol="1270" anchor="ctr" anchorCtr="0">
              <a:noAutofit/>
            </a:bodyPr>
            <a:lstStyle/>
            <a:p>
              <a:pPr marL="0" lvl="0" indent="0" algn="l" defTabSz="444500">
                <a:lnSpc>
                  <a:spcPct val="90000"/>
                </a:lnSpc>
                <a:spcBef>
                  <a:spcPct val="0"/>
                </a:spcBef>
                <a:spcAft>
                  <a:spcPct val="35000"/>
                </a:spcAft>
                <a:buNone/>
              </a:pPr>
              <a:r>
                <a:rPr lang="en-US" sz="1000" b="0" kern="1200" baseline="0" dirty="0"/>
                <a:t>7-GameGraphUtils</a:t>
              </a:r>
              <a:endParaRPr lang="en-US" sz="1000" kern="1200" dirty="0"/>
            </a:p>
          </p:txBody>
        </p:sp>
      </p:grpSp>
      <p:grpSp>
        <p:nvGrpSpPr>
          <p:cNvPr id="13" name="Group 12">
            <a:extLst>
              <a:ext uri="{FF2B5EF4-FFF2-40B4-BE49-F238E27FC236}">
                <a16:creationId xmlns:a16="http://schemas.microsoft.com/office/drawing/2014/main" id="{A185D4AC-6496-31F4-E4AA-6C72655713F4}"/>
              </a:ext>
            </a:extLst>
          </p:cNvPr>
          <p:cNvGrpSpPr/>
          <p:nvPr/>
        </p:nvGrpSpPr>
        <p:grpSpPr>
          <a:xfrm>
            <a:off x="969387" y="4245203"/>
            <a:ext cx="7236296" cy="318240"/>
            <a:chOff x="0" y="2442011"/>
            <a:chExt cx="7236296" cy="318240"/>
          </a:xfrm>
        </p:grpSpPr>
        <p:sp>
          <p:nvSpPr>
            <p:cNvPr id="20" name="Rectangle: Rounded Corners 19">
              <a:extLst>
                <a:ext uri="{FF2B5EF4-FFF2-40B4-BE49-F238E27FC236}">
                  <a16:creationId xmlns:a16="http://schemas.microsoft.com/office/drawing/2014/main" id="{0693A37F-F280-0E03-0ECC-5A76772900F0}"/>
                </a:ext>
              </a:extLst>
            </p:cNvPr>
            <p:cNvSpPr/>
            <p:nvPr/>
          </p:nvSpPr>
          <p:spPr>
            <a:xfrm>
              <a:off x="0" y="2442011"/>
              <a:ext cx="7236296" cy="318240"/>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1" name="Rectangle: Rounded Corners 18">
              <a:extLst>
                <a:ext uri="{FF2B5EF4-FFF2-40B4-BE49-F238E27FC236}">
                  <a16:creationId xmlns:a16="http://schemas.microsoft.com/office/drawing/2014/main" id="{F746BAED-89E5-79EC-0A2F-7688AD74CFE1}"/>
                </a:ext>
              </a:extLst>
            </p:cNvPr>
            <p:cNvSpPr txBox="1"/>
            <p:nvPr/>
          </p:nvSpPr>
          <p:spPr>
            <a:xfrm>
              <a:off x="15535" y="2457546"/>
              <a:ext cx="7205226" cy="28717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1910" tIns="41910" rIns="41910" bIns="41910" numCol="1" spcCol="1270" anchor="ctr" anchorCtr="0">
              <a:noAutofit/>
            </a:bodyPr>
            <a:lstStyle/>
            <a:p>
              <a:pPr marL="0" lvl="0" indent="0" algn="l" defTabSz="466725">
                <a:lnSpc>
                  <a:spcPct val="90000"/>
                </a:lnSpc>
                <a:spcBef>
                  <a:spcPct val="0"/>
                </a:spcBef>
                <a:spcAft>
                  <a:spcPct val="35000"/>
                </a:spcAft>
                <a:buNone/>
              </a:pPr>
              <a:r>
                <a:rPr lang="en-US" sz="1050" b="0" kern="1200" baseline="0" dirty="0"/>
                <a:t>8-CustomPrint</a:t>
              </a:r>
              <a:endParaRPr lang="en-US" sz="1050" kern="1200" dirty="0"/>
            </a:p>
          </p:txBody>
        </p:sp>
      </p:grpSp>
    </p:spTree>
    <p:extLst>
      <p:ext uri="{BB962C8B-B14F-4D97-AF65-F5344CB8AC3E}">
        <p14:creationId xmlns:p14="http://schemas.microsoft.com/office/powerpoint/2010/main" val="327163394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720B98B-5649-E78E-7933-565747AC3579}"/>
              </a:ext>
            </a:extLst>
          </p:cNvPr>
          <p:cNvSpPr>
            <a:spLocks noGrp="1"/>
          </p:cNvSpPr>
          <p:nvPr>
            <p:ph type="body" sz="quarter" idx="10"/>
          </p:nvPr>
        </p:nvSpPr>
        <p:spPr/>
        <p:txBody>
          <a:bodyPr/>
          <a:lstStyle/>
          <a:p>
            <a:r>
              <a:rPr lang="en-US" dirty="0"/>
              <a:t>Map Reader</a:t>
            </a:r>
          </a:p>
        </p:txBody>
      </p:sp>
      <p:sp>
        <p:nvSpPr>
          <p:cNvPr id="4" name="Text Placeholder 2">
            <a:extLst>
              <a:ext uri="{FF2B5EF4-FFF2-40B4-BE49-F238E27FC236}">
                <a16:creationId xmlns:a16="http://schemas.microsoft.com/office/drawing/2014/main" id="{168A15AB-72A8-2BB7-C4CC-F9C89CBF6696}"/>
              </a:ext>
            </a:extLst>
          </p:cNvPr>
          <p:cNvSpPr txBox="1">
            <a:spLocks/>
          </p:cNvSpPr>
          <p:nvPr/>
        </p:nvSpPr>
        <p:spPr>
          <a:xfrm>
            <a:off x="272092" y="1923678"/>
            <a:ext cx="8599815" cy="1008112"/>
          </a:xfrm>
          <a:prstGeom prst="rect">
            <a:avLst/>
          </a:prstGeom>
        </p:spPr>
        <p:txBody>
          <a:bodyPr anchor="ctr"/>
          <a:lstStyle>
            <a:lvl1pPr marL="0" indent="0" algn="ctr" defTabSz="914400" rtl="0" eaLnBrk="1" latinLnBrk="1" hangingPunct="1">
              <a:spcBef>
                <a:spcPct val="20000"/>
              </a:spcBef>
              <a:buFont typeface="Arial" pitchFamily="34" charset="0"/>
              <a:buNone/>
              <a:defRPr sz="1200" b="0" kern="1200" baseline="0">
                <a:solidFill>
                  <a:schemeClr val="bg1"/>
                </a:solidFill>
                <a:latin typeface="+mn-lt"/>
                <a:ea typeface="+mn-ea"/>
                <a:cs typeface="Arial" pitchFamily="34" charset="0"/>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algn="l"/>
            <a:r>
              <a:rPr lang="en-US" sz="1100" dirty="0" err="1"/>
              <a:t>MapReader</a:t>
            </a:r>
            <a:r>
              <a:rPr lang="en-US" sz="1100" dirty="0"/>
              <a:t> serves as the target interface for the adapter pattern. </a:t>
            </a:r>
          </a:p>
          <a:p>
            <a:pPr algn="l"/>
            <a:endParaRPr lang="en-US" sz="1100" dirty="0"/>
          </a:p>
          <a:p>
            <a:pPr algn="l"/>
            <a:r>
              <a:rPr lang="en-US" sz="1100" dirty="0"/>
              <a:t>parse Method:</a:t>
            </a:r>
          </a:p>
          <a:p>
            <a:pPr algn="l"/>
            <a:r>
              <a:rPr lang="en-US" sz="1100" dirty="0"/>
              <a:t>This method is used to parse a file.</a:t>
            </a:r>
          </a:p>
          <a:p>
            <a:pPr algn="l"/>
            <a:r>
              <a:rPr lang="en-US" sz="1100" dirty="0"/>
              <a:t>It takes a file path as a parameter and returns a </a:t>
            </a:r>
            <a:r>
              <a:rPr lang="en-US" sz="1100" dirty="0" err="1"/>
              <a:t>boolean</a:t>
            </a:r>
            <a:r>
              <a:rPr lang="en-US" sz="1100" dirty="0"/>
              <a:t> value indicating whether the file was parsed successfully.</a:t>
            </a:r>
          </a:p>
          <a:p>
            <a:pPr algn="l"/>
            <a:r>
              <a:rPr lang="en-US" sz="1100" dirty="0"/>
              <a:t>The method throws an </a:t>
            </a:r>
            <a:r>
              <a:rPr lang="en-US" sz="1100" dirty="0" err="1"/>
              <a:t>IOException</a:t>
            </a:r>
            <a:r>
              <a:rPr lang="en-US" sz="1100" dirty="0"/>
              <a:t> if there is an error in reading the file.</a:t>
            </a:r>
          </a:p>
          <a:p>
            <a:pPr algn="l"/>
            <a:endParaRPr lang="en-US" sz="1100" dirty="0"/>
          </a:p>
          <a:p>
            <a:pPr algn="l"/>
            <a:r>
              <a:rPr lang="en-US" sz="1100" dirty="0"/>
              <a:t>Overall, the </a:t>
            </a:r>
            <a:r>
              <a:rPr lang="en-US" sz="1100" dirty="0" err="1"/>
              <a:t>MapReader</a:t>
            </a:r>
            <a:r>
              <a:rPr lang="en-US" sz="1100" dirty="0"/>
              <a:t> interface defines a contract for classes that can parse a file. Classes implementing this interface should provide an implementation for the parse method, which takes a file path and returns a </a:t>
            </a:r>
            <a:r>
              <a:rPr lang="en-US" sz="1100" dirty="0" err="1"/>
              <a:t>boolean</a:t>
            </a:r>
            <a:r>
              <a:rPr lang="en-US" sz="1100" dirty="0"/>
              <a:t> value indicating the success of the parsing operation.</a:t>
            </a:r>
          </a:p>
        </p:txBody>
      </p:sp>
    </p:spTree>
    <p:extLst>
      <p:ext uri="{BB962C8B-B14F-4D97-AF65-F5344CB8AC3E}">
        <p14:creationId xmlns:p14="http://schemas.microsoft.com/office/powerpoint/2010/main" val="273997729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720B98B-5649-E78E-7933-565747AC3579}"/>
              </a:ext>
            </a:extLst>
          </p:cNvPr>
          <p:cNvSpPr>
            <a:spLocks noGrp="1"/>
          </p:cNvSpPr>
          <p:nvPr>
            <p:ph type="body" sz="quarter" idx="10"/>
          </p:nvPr>
        </p:nvSpPr>
        <p:spPr/>
        <p:txBody>
          <a:bodyPr/>
          <a:lstStyle/>
          <a:p>
            <a:r>
              <a:rPr lang="en-US" dirty="0" err="1"/>
              <a:t>AdvanceGameMapReader</a:t>
            </a:r>
            <a:endParaRPr lang="en-US" dirty="0"/>
          </a:p>
        </p:txBody>
      </p:sp>
      <p:sp>
        <p:nvSpPr>
          <p:cNvPr id="4" name="Text Placeholder 2">
            <a:extLst>
              <a:ext uri="{FF2B5EF4-FFF2-40B4-BE49-F238E27FC236}">
                <a16:creationId xmlns:a16="http://schemas.microsoft.com/office/drawing/2014/main" id="{168A15AB-72A8-2BB7-C4CC-F9C89CBF6696}"/>
              </a:ext>
            </a:extLst>
          </p:cNvPr>
          <p:cNvSpPr txBox="1">
            <a:spLocks/>
          </p:cNvSpPr>
          <p:nvPr/>
        </p:nvSpPr>
        <p:spPr>
          <a:xfrm>
            <a:off x="272092" y="2067694"/>
            <a:ext cx="8599815" cy="1008112"/>
          </a:xfrm>
          <a:prstGeom prst="rect">
            <a:avLst/>
          </a:prstGeom>
        </p:spPr>
        <p:txBody>
          <a:bodyPr anchor="ctr"/>
          <a:lstStyle>
            <a:lvl1pPr marL="0" indent="0" algn="ctr" defTabSz="914400" rtl="0" eaLnBrk="1" latinLnBrk="1" hangingPunct="1">
              <a:spcBef>
                <a:spcPct val="20000"/>
              </a:spcBef>
              <a:buFont typeface="Arial" pitchFamily="34" charset="0"/>
              <a:buNone/>
              <a:defRPr sz="1200" b="0" kern="1200" baseline="0">
                <a:solidFill>
                  <a:schemeClr val="bg1"/>
                </a:solidFill>
                <a:latin typeface="+mn-lt"/>
                <a:ea typeface="+mn-ea"/>
                <a:cs typeface="Arial" pitchFamily="34" charset="0"/>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algn="l"/>
            <a:r>
              <a:rPr lang="en-US" sz="1100" dirty="0" err="1"/>
              <a:t>AdvanceGameMapReader</a:t>
            </a:r>
            <a:r>
              <a:rPr lang="en-US" sz="1100" dirty="0"/>
              <a:t> acts as the </a:t>
            </a:r>
            <a:r>
              <a:rPr lang="en-US" sz="1100" dirty="0" err="1"/>
              <a:t>adaptee</a:t>
            </a:r>
            <a:r>
              <a:rPr lang="en-US" sz="1100" dirty="0"/>
              <a:t> interface for the adapter pattern. </a:t>
            </a:r>
          </a:p>
          <a:p>
            <a:pPr algn="l"/>
            <a:endParaRPr lang="en-US" sz="1100" dirty="0"/>
          </a:p>
          <a:p>
            <a:pPr marL="171450" indent="-171450" algn="l">
              <a:buFont typeface="Arial" panose="020B0604020202020204" pitchFamily="34" charset="0"/>
              <a:buChar char="•"/>
            </a:pPr>
            <a:r>
              <a:rPr lang="en-US" sz="1100" dirty="0"/>
              <a:t>Interface Methods: The interface defines two methods: parse and </a:t>
            </a:r>
            <a:r>
              <a:rPr lang="en-US" sz="1100" dirty="0" err="1"/>
              <a:t>parseContinent</a:t>
            </a:r>
            <a:r>
              <a:rPr lang="en-US" sz="1100" dirty="0"/>
              <a:t>.</a:t>
            </a:r>
          </a:p>
          <a:p>
            <a:pPr marL="171450" indent="-171450" algn="l">
              <a:buFont typeface="Arial" panose="020B0604020202020204" pitchFamily="34" charset="0"/>
              <a:buChar char="•"/>
            </a:pPr>
            <a:endParaRPr lang="en-US" sz="1100" dirty="0"/>
          </a:p>
          <a:p>
            <a:pPr marL="171450" indent="-171450" algn="l">
              <a:buFont typeface="Arial" panose="020B0604020202020204" pitchFamily="34" charset="0"/>
              <a:buChar char="•"/>
            </a:pPr>
            <a:r>
              <a:rPr lang="en-US" sz="1100" dirty="0"/>
              <a:t>parse method: This method takes a file path as a parameter and is used to parse the file. It returns a </a:t>
            </a:r>
            <a:r>
              <a:rPr lang="en-US" sz="1100" dirty="0" err="1"/>
              <a:t>boolean</a:t>
            </a:r>
            <a:r>
              <a:rPr lang="en-US" sz="1100" dirty="0"/>
              <a:t> value indicating the </a:t>
            </a:r>
            <a:br>
              <a:rPr lang="en-US" sz="1100" dirty="0"/>
            </a:br>
            <a:r>
              <a:rPr lang="en-US" sz="1100" dirty="0"/>
              <a:t>success or failure of the parsing operation. It throws an exception if there is an error in reading the file.</a:t>
            </a:r>
          </a:p>
          <a:p>
            <a:pPr marL="171450" indent="-171450" algn="l">
              <a:buFont typeface="Arial" panose="020B0604020202020204" pitchFamily="34" charset="0"/>
              <a:buChar char="•"/>
            </a:pPr>
            <a:endParaRPr lang="en-US" sz="1100" dirty="0"/>
          </a:p>
          <a:p>
            <a:pPr marL="171450" indent="-171450" algn="l">
              <a:buFont typeface="Arial" panose="020B0604020202020204" pitchFamily="34" charset="0"/>
              <a:buChar char="•"/>
            </a:pPr>
            <a:r>
              <a:rPr lang="en-US" sz="1100" dirty="0" err="1"/>
              <a:t>parseContinent</a:t>
            </a:r>
            <a:r>
              <a:rPr lang="en-US" sz="1100" dirty="0"/>
              <a:t> method: This method takes a line and a continent count as parameters. It is used to parse a continent from the given </a:t>
            </a:r>
            <a:br>
              <a:rPr lang="en-US" sz="1100" dirty="0"/>
            </a:br>
            <a:r>
              <a:rPr lang="en-US" sz="1100" dirty="0"/>
              <a:t>line. The specific implementation details of this method are not provided in the interface.</a:t>
            </a:r>
          </a:p>
          <a:p>
            <a:pPr marL="171450" indent="-171450" algn="l">
              <a:buFont typeface="Arial" panose="020B0604020202020204" pitchFamily="34" charset="0"/>
              <a:buChar char="•"/>
            </a:pPr>
            <a:endParaRPr lang="en-US" sz="1100" dirty="0"/>
          </a:p>
          <a:p>
            <a:pPr marL="171450" indent="-171450" algn="l">
              <a:buFont typeface="Arial" panose="020B0604020202020204" pitchFamily="34" charset="0"/>
              <a:buChar char="•"/>
            </a:pPr>
            <a:r>
              <a:rPr lang="en-US" sz="1100" dirty="0"/>
              <a:t>The purpose of this interface is to define the contract for parsing a game map file and extracting continent information. It acts as the </a:t>
            </a:r>
            <a:br>
              <a:rPr lang="en-US" sz="1100" dirty="0"/>
            </a:br>
            <a:r>
              <a:rPr lang="en-US" sz="1100" dirty="0" err="1"/>
              <a:t>adaptee</a:t>
            </a:r>
            <a:r>
              <a:rPr lang="en-US" sz="1100" dirty="0"/>
              <a:t> interface, meaning it represents an existing service or component that needs to be adapted to work with a different interface or client.</a:t>
            </a:r>
          </a:p>
        </p:txBody>
      </p:sp>
    </p:spTree>
    <p:extLst>
      <p:ext uri="{BB962C8B-B14F-4D97-AF65-F5344CB8AC3E}">
        <p14:creationId xmlns:p14="http://schemas.microsoft.com/office/powerpoint/2010/main" val="228883817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720B98B-5649-E78E-7933-565747AC3579}"/>
              </a:ext>
            </a:extLst>
          </p:cNvPr>
          <p:cNvSpPr>
            <a:spLocks noGrp="1"/>
          </p:cNvSpPr>
          <p:nvPr>
            <p:ph type="body" sz="quarter" idx="10"/>
          </p:nvPr>
        </p:nvSpPr>
        <p:spPr/>
        <p:txBody>
          <a:bodyPr/>
          <a:lstStyle/>
          <a:p>
            <a:r>
              <a:rPr lang="en-US" dirty="0" err="1"/>
              <a:t>GameMapReaderAdapter</a:t>
            </a:r>
            <a:endParaRPr lang="en-US" dirty="0"/>
          </a:p>
        </p:txBody>
      </p:sp>
      <p:sp>
        <p:nvSpPr>
          <p:cNvPr id="4" name="Text Placeholder 2">
            <a:extLst>
              <a:ext uri="{FF2B5EF4-FFF2-40B4-BE49-F238E27FC236}">
                <a16:creationId xmlns:a16="http://schemas.microsoft.com/office/drawing/2014/main" id="{168A15AB-72A8-2BB7-C4CC-F9C89CBF6696}"/>
              </a:ext>
            </a:extLst>
          </p:cNvPr>
          <p:cNvSpPr txBox="1">
            <a:spLocks/>
          </p:cNvSpPr>
          <p:nvPr/>
        </p:nvSpPr>
        <p:spPr>
          <a:xfrm>
            <a:off x="179512" y="2139702"/>
            <a:ext cx="8856984" cy="1008112"/>
          </a:xfrm>
          <a:prstGeom prst="rect">
            <a:avLst/>
          </a:prstGeom>
        </p:spPr>
        <p:txBody>
          <a:bodyPr anchor="ctr"/>
          <a:lstStyle>
            <a:lvl1pPr marL="0" indent="0" algn="ctr" defTabSz="914400" rtl="0" eaLnBrk="1" latinLnBrk="1" hangingPunct="1">
              <a:spcBef>
                <a:spcPct val="20000"/>
              </a:spcBef>
              <a:buFont typeface="Arial" pitchFamily="34" charset="0"/>
              <a:buNone/>
              <a:defRPr sz="1200" b="0" kern="1200" baseline="0">
                <a:solidFill>
                  <a:schemeClr val="bg1"/>
                </a:solidFill>
                <a:latin typeface="+mn-lt"/>
                <a:ea typeface="+mn-ea"/>
                <a:cs typeface="Arial" pitchFamily="34" charset="0"/>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algn="l"/>
            <a:r>
              <a:rPr lang="en-US" sz="1100" dirty="0" err="1"/>
              <a:t>GameMapReaderAdapter</a:t>
            </a:r>
            <a:r>
              <a:rPr lang="en-US" sz="1100" dirty="0"/>
              <a:t> serves as an adapter between the </a:t>
            </a:r>
            <a:r>
              <a:rPr lang="en-US" sz="1100" dirty="0" err="1"/>
              <a:t>MapReader</a:t>
            </a:r>
            <a:r>
              <a:rPr lang="en-US" sz="1100" dirty="0"/>
              <a:t> interface and the </a:t>
            </a:r>
            <a:r>
              <a:rPr lang="en-US" sz="1100" dirty="0" err="1"/>
              <a:t>AdvanceGameMapReader</a:t>
            </a:r>
            <a:r>
              <a:rPr lang="en-US" sz="1100" dirty="0"/>
              <a:t> interface. This class </a:t>
            </a:r>
            <a:br>
              <a:rPr lang="en-US" sz="1100" dirty="0"/>
            </a:br>
            <a:r>
              <a:rPr lang="en-US" sz="1100" dirty="0"/>
              <a:t>allows you to use different implementations of the </a:t>
            </a:r>
            <a:r>
              <a:rPr lang="en-US" sz="1100" dirty="0" err="1"/>
              <a:t>AdvanceGameMapReader</a:t>
            </a:r>
            <a:r>
              <a:rPr lang="en-US" sz="1100" dirty="0"/>
              <a:t> interface based on the map type specified. </a:t>
            </a:r>
          </a:p>
          <a:p>
            <a:pPr algn="l"/>
            <a:endParaRPr lang="en-US" sz="1100" dirty="0"/>
          </a:p>
          <a:p>
            <a:pPr algn="l"/>
            <a:r>
              <a:rPr lang="en-US" sz="1100" dirty="0"/>
              <a:t>Class Variable:</a:t>
            </a:r>
          </a:p>
          <a:p>
            <a:pPr algn="l"/>
            <a:endParaRPr lang="en-US" sz="1100" dirty="0"/>
          </a:p>
          <a:p>
            <a:pPr algn="l"/>
            <a:r>
              <a:rPr lang="en-US" sz="1100" dirty="0" err="1"/>
              <a:t>d_advanceGameMapReader</a:t>
            </a:r>
            <a:r>
              <a:rPr lang="en-US" sz="1100" dirty="0"/>
              <a:t>: An instance of the </a:t>
            </a:r>
            <a:r>
              <a:rPr lang="en-US" sz="1100" dirty="0" err="1"/>
              <a:t>AdvanceGameMapReader</a:t>
            </a:r>
            <a:r>
              <a:rPr lang="en-US" sz="1100" dirty="0"/>
              <a:t> interface.</a:t>
            </a:r>
          </a:p>
          <a:p>
            <a:pPr algn="l"/>
            <a:r>
              <a:rPr lang="en-US" sz="1100" dirty="0"/>
              <a:t>Constructor:</a:t>
            </a:r>
          </a:p>
          <a:p>
            <a:pPr algn="l"/>
            <a:endParaRPr lang="en-US" sz="1100" dirty="0"/>
          </a:p>
          <a:p>
            <a:pPr algn="l"/>
            <a:r>
              <a:rPr lang="en-US" sz="1100" dirty="0"/>
              <a:t>The class has a constructor that takes a </a:t>
            </a:r>
            <a:r>
              <a:rPr lang="en-US" sz="1100" dirty="0" err="1"/>
              <a:t>GameState</a:t>
            </a:r>
            <a:r>
              <a:rPr lang="en-US" sz="1100" dirty="0"/>
              <a:t> object and a map type as parameters.</a:t>
            </a:r>
          </a:p>
          <a:p>
            <a:pPr algn="l"/>
            <a:r>
              <a:rPr lang="en-US" sz="1100" dirty="0"/>
              <a:t>Depending on the map type ("Conquest" or "Domination"), the constructor creates an instance of the corresponding </a:t>
            </a:r>
            <a:br>
              <a:rPr lang="en-US" sz="1100" dirty="0"/>
            </a:br>
            <a:r>
              <a:rPr lang="en-US" sz="1100" dirty="0" err="1"/>
              <a:t>AdvanceGameMapReader</a:t>
            </a:r>
            <a:r>
              <a:rPr lang="en-US" sz="1100" dirty="0"/>
              <a:t> implementation (</a:t>
            </a:r>
            <a:r>
              <a:rPr lang="en-US" sz="1100" dirty="0" err="1"/>
              <a:t>ConquestMapReader</a:t>
            </a:r>
            <a:r>
              <a:rPr lang="en-US" sz="1100" dirty="0"/>
              <a:t> or </a:t>
            </a:r>
            <a:r>
              <a:rPr lang="en-US" sz="1100" dirty="0" err="1"/>
              <a:t>DominationMapReader</a:t>
            </a:r>
            <a:r>
              <a:rPr lang="en-US" sz="1100" dirty="0"/>
              <a:t>) and assigns it to the </a:t>
            </a:r>
            <a:br>
              <a:rPr lang="en-US" sz="1100" dirty="0"/>
            </a:br>
            <a:r>
              <a:rPr lang="en-US" sz="1100" dirty="0" err="1"/>
              <a:t>d_advanceGameMapReader</a:t>
            </a:r>
            <a:r>
              <a:rPr lang="en-US" sz="1100" dirty="0"/>
              <a:t> variable.</a:t>
            </a:r>
          </a:p>
          <a:p>
            <a:pPr algn="l"/>
            <a:r>
              <a:rPr lang="en-US" sz="1100" dirty="0"/>
              <a:t>parse Method:</a:t>
            </a:r>
          </a:p>
          <a:p>
            <a:pPr algn="l"/>
            <a:endParaRPr lang="en-US" sz="1100" dirty="0"/>
          </a:p>
          <a:p>
            <a:pPr algn="l"/>
            <a:r>
              <a:rPr lang="en-US" sz="1100" dirty="0"/>
              <a:t>This method is an implementation of the parse method defined in the </a:t>
            </a:r>
            <a:r>
              <a:rPr lang="en-US" sz="1100" dirty="0" err="1"/>
              <a:t>MapReader</a:t>
            </a:r>
            <a:r>
              <a:rPr lang="en-US" sz="1100" dirty="0"/>
              <a:t> interface.</a:t>
            </a:r>
          </a:p>
          <a:p>
            <a:pPr algn="l"/>
            <a:r>
              <a:rPr lang="en-US" sz="1100" dirty="0"/>
              <a:t>The method delegates the parsing operation to the </a:t>
            </a:r>
            <a:r>
              <a:rPr lang="en-US" sz="1100" dirty="0" err="1"/>
              <a:t>d_advanceGameMapReader</a:t>
            </a:r>
            <a:r>
              <a:rPr lang="en-US" sz="1100" dirty="0"/>
              <a:t> object by calling its parse method with the provided file.</a:t>
            </a:r>
          </a:p>
          <a:p>
            <a:pPr algn="l"/>
            <a:r>
              <a:rPr lang="en-US" sz="1100" dirty="0"/>
              <a:t>If an exception occurs during the parsing operation, the method catches the exception, prints the stack trace, and returns false.</a:t>
            </a:r>
          </a:p>
        </p:txBody>
      </p:sp>
    </p:spTree>
    <p:extLst>
      <p:ext uri="{BB962C8B-B14F-4D97-AF65-F5344CB8AC3E}">
        <p14:creationId xmlns:p14="http://schemas.microsoft.com/office/powerpoint/2010/main" val="52510737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720B98B-5649-E78E-7933-565747AC3579}"/>
              </a:ext>
            </a:extLst>
          </p:cNvPr>
          <p:cNvSpPr>
            <a:spLocks noGrp="1"/>
          </p:cNvSpPr>
          <p:nvPr>
            <p:ph type="body" sz="quarter" idx="10"/>
          </p:nvPr>
        </p:nvSpPr>
        <p:spPr/>
        <p:txBody>
          <a:bodyPr/>
          <a:lstStyle/>
          <a:p>
            <a:r>
              <a:rPr lang="en-US" dirty="0" err="1"/>
              <a:t>ConquestMapReader</a:t>
            </a:r>
            <a:endParaRPr lang="en-US" dirty="0"/>
          </a:p>
        </p:txBody>
      </p:sp>
      <p:sp>
        <p:nvSpPr>
          <p:cNvPr id="4" name="Text Placeholder 2">
            <a:extLst>
              <a:ext uri="{FF2B5EF4-FFF2-40B4-BE49-F238E27FC236}">
                <a16:creationId xmlns:a16="http://schemas.microsoft.com/office/drawing/2014/main" id="{168A15AB-72A8-2BB7-C4CC-F9C89CBF6696}"/>
              </a:ext>
            </a:extLst>
          </p:cNvPr>
          <p:cNvSpPr txBox="1">
            <a:spLocks/>
          </p:cNvSpPr>
          <p:nvPr/>
        </p:nvSpPr>
        <p:spPr>
          <a:xfrm>
            <a:off x="189798" y="2211710"/>
            <a:ext cx="8764403" cy="1008112"/>
          </a:xfrm>
          <a:prstGeom prst="rect">
            <a:avLst/>
          </a:prstGeom>
        </p:spPr>
        <p:txBody>
          <a:bodyPr anchor="ctr"/>
          <a:lstStyle>
            <a:lvl1pPr marL="0" indent="0" algn="ctr" defTabSz="914400" rtl="0" eaLnBrk="1" latinLnBrk="1" hangingPunct="1">
              <a:spcBef>
                <a:spcPct val="20000"/>
              </a:spcBef>
              <a:buFont typeface="Arial" pitchFamily="34" charset="0"/>
              <a:buNone/>
              <a:defRPr sz="1200" b="0" kern="1200" baseline="0">
                <a:solidFill>
                  <a:schemeClr val="bg1"/>
                </a:solidFill>
                <a:latin typeface="+mn-lt"/>
                <a:ea typeface="+mn-ea"/>
                <a:cs typeface="Arial" pitchFamily="34" charset="0"/>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algn="l"/>
            <a:r>
              <a:rPr lang="en-US" sz="1000" dirty="0" err="1"/>
              <a:t>ConquestMapReader</a:t>
            </a:r>
            <a:r>
              <a:rPr lang="en-US" sz="1000" dirty="0"/>
              <a:t> that implements the </a:t>
            </a:r>
            <a:r>
              <a:rPr lang="en-US" sz="1000" dirty="0" err="1"/>
              <a:t>AdvanceGameMapReader</a:t>
            </a:r>
            <a:r>
              <a:rPr lang="en-US" sz="1000" dirty="0"/>
              <a:t> interface. This class is responsible for reading and parsing a conquest map file. </a:t>
            </a:r>
          </a:p>
          <a:p>
            <a:pPr algn="l"/>
            <a:endParaRPr lang="en-US" sz="1000" dirty="0"/>
          </a:p>
          <a:p>
            <a:pPr marL="171450" indent="-171450" algn="l">
              <a:buFont typeface="Arial" panose="020B0604020202020204" pitchFamily="34" charset="0"/>
              <a:buChar char="•"/>
            </a:pPr>
            <a:r>
              <a:rPr lang="en-US" sz="1000" dirty="0"/>
              <a:t>Class Variables:</a:t>
            </a:r>
          </a:p>
          <a:p>
            <a:pPr marL="171450" indent="-171450" algn="l">
              <a:buFont typeface="Arial" panose="020B0604020202020204" pitchFamily="34" charset="0"/>
              <a:buChar char="•"/>
            </a:pPr>
            <a:r>
              <a:rPr lang="en-US" sz="1000" dirty="0" err="1"/>
              <a:t>d_gameState</a:t>
            </a:r>
            <a:r>
              <a:rPr lang="en-US" sz="1000" dirty="0"/>
              <a:t>: An instance of the </a:t>
            </a:r>
            <a:r>
              <a:rPr lang="en-US" sz="1000" dirty="0" err="1"/>
              <a:t>GameState</a:t>
            </a:r>
            <a:r>
              <a:rPr lang="en-US" sz="1000" dirty="0"/>
              <a:t> class.</a:t>
            </a:r>
          </a:p>
          <a:p>
            <a:pPr marL="171450" indent="-171450" algn="l">
              <a:buFont typeface="Arial" panose="020B0604020202020204" pitchFamily="34" charset="0"/>
              <a:buChar char="•"/>
            </a:pPr>
            <a:r>
              <a:rPr lang="en-US" sz="1000" dirty="0" err="1"/>
              <a:t>d_continents</a:t>
            </a:r>
            <a:r>
              <a:rPr lang="en-US" sz="1000" dirty="0"/>
              <a:t>: A map that stores continent objects, where the key is the continent ID.</a:t>
            </a:r>
          </a:p>
          <a:p>
            <a:pPr marL="171450" indent="-171450" algn="l">
              <a:buFont typeface="Arial" panose="020B0604020202020204" pitchFamily="34" charset="0"/>
              <a:buChar char="•"/>
            </a:pPr>
            <a:r>
              <a:rPr lang="en-US" sz="1000" dirty="0" err="1"/>
              <a:t>d_countries</a:t>
            </a:r>
            <a:r>
              <a:rPr lang="en-US" sz="1000" dirty="0"/>
              <a:t>: A map that stores country objects, where the key is the country ID.</a:t>
            </a:r>
          </a:p>
          <a:p>
            <a:pPr marL="171450" indent="-171450" algn="l">
              <a:buFont typeface="Arial" panose="020B0604020202020204" pitchFamily="34" charset="0"/>
              <a:buChar char="•"/>
            </a:pPr>
            <a:r>
              <a:rPr lang="en-US" sz="1000" dirty="0"/>
              <a:t>Constructor:</a:t>
            </a:r>
          </a:p>
          <a:p>
            <a:pPr marL="171450" indent="-171450" algn="l">
              <a:buFont typeface="Arial" panose="020B0604020202020204" pitchFamily="34" charset="0"/>
              <a:buChar char="•"/>
            </a:pPr>
            <a:r>
              <a:rPr lang="en-US" sz="1000" dirty="0"/>
              <a:t>The class has a constructor that takes a </a:t>
            </a:r>
            <a:r>
              <a:rPr lang="en-US" sz="1000" dirty="0" err="1"/>
              <a:t>GameState</a:t>
            </a:r>
            <a:r>
              <a:rPr lang="en-US" sz="1000" dirty="0"/>
              <a:t> object as a parameter. The constructor initializes the </a:t>
            </a:r>
            <a:r>
              <a:rPr lang="en-US" sz="1000" dirty="0" err="1"/>
              <a:t>d_gameState</a:t>
            </a:r>
            <a:r>
              <a:rPr lang="en-US" sz="1000" dirty="0"/>
              <a:t>, </a:t>
            </a:r>
            <a:r>
              <a:rPr lang="en-US" sz="1000" dirty="0" err="1"/>
              <a:t>d_continents</a:t>
            </a:r>
            <a:r>
              <a:rPr lang="en-US" sz="1000" dirty="0"/>
              <a:t>, and </a:t>
            </a:r>
            <a:r>
              <a:rPr lang="en-US" sz="1000" dirty="0" err="1"/>
              <a:t>d_countries</a:t>
            </a:r>
            <a:r>
              <a:rPr lang="en-US" sz="1000" dirty="0"/>
              <a:t> variables.</a:t>
            </a:r>
          </a:p>
          <a:p>
            <a:pPr marL="171450" indent="-171450" algn="l">
              <a:buFont typeface="Arial" panose="020B0604020202020204" pitchFamily="34" charset="0"/>
              <a:buChar char="•"/>
            </a:pPr>
            <a:r>
              <a:rPr lang="en-US" sz="1000" dirty="0"/>
              <a:t>parse Method:</a:t>
            </a:r>
          </a:p>
          <a:p>
            <a:pPr marL="171450" indent="-171450" algn="l">
              <a:buFont typeface="Arial" panose="020B0604020202020204" pitchFamily="34" charset="0"/>
              <a:buChar char="•"/>
            </a:pPr>
            <a:r>
              <a:rPr lang="en-US" sz="1000" dirty="0"/>
              <a:t>This method is an implementation of the parse method defined in the </a:t>
            </a:r>
            <a:r>
              <a:rPr lang="en-US" sz="1000" dirty="0" err="1"/>
              <a:t>AdvanceGameMapReader</a:t>
            </a:r>
            <a:r>
              <a:rPr lang="en-US" sz="1000" dirty="0"/>
              <a:t> interface. It takes a file path as a parameter and </a:t>
            </a:r>
            <a:br>
              <a:rPr lang="en-US" sz="1000" dirty="0"/>
            </a:br>
            <a:r>
              <a:rPr lang="en-US" sz="1000" dirty="0"/>
              <a:t>returns a </a:t>
            </a:r>
            <a:r>
              <a:rPr lang="en-US" sz="1000" dirty="0" err="1"/>
              <a:t>boolean</a:t>
            </a:r>
            <a:r>
              <a:rPr lang="en-US" sz="1000" dirty="0"/>
              <a:t> value indicating whether the file was parsed successfully.</a:t>
            </a:r>
          </a:p>
          <a:p>
            <a:pPr marL="171450" indent="-171450" algn="l">
              <a:buFont typeface="Arial" panose="020B0604020202020204" pitchFamily="34" charset="0"/>
              <a:buChar char="•"/>
            </a:pPr>
            <a:r>
              <a:rPr lang="en-US" sz="1000" dirty="0"/>
              <a:t>The method reads the file line by line and checks for specific sections indicated by [Continents] and [Territories].</a:t>
            </a:r>
          </a:p>
          <a:p>
            <a:pPr marL="171450" indent="-171450" algn="l">
              <a:buFont typeface="Arial" panose="020B0604020202020204" pitchFamily="34" charset="0"/>
              <a:buChar char="•"/>
            </a:pPr>
            <a:r>
              <a:rPr lang="en-US" sz="1000" dirty="0"/>
              <a:t>If the line indicates a continent section, the method calls the </a:t>
            </a:r>
            <a:r>
              <a:rPr lang="en-US" sz="1000" dirty="0" err="1"/>
              <a:t>parseContinent</a:t>
            </a:r>
            <a:r>
              <a:rPr lang="en-US" sz="1000" dirty="0"/>
              <a:t> method to parse the continent details.</a:t>
            </a:r>
          </a:p>
          <a:p>
            <a:pPr marL="171450" indent="-171450" algn="l">
              <a:buFont typeface="Arial" panose="020B0604020202020204" pitchFamily="34" charset="0"/>
              <a:buChar char="•"/>
            </a:pPr>
            <a:r>
              <a:rPr lang="en-US" sz="1000" dirty="0"/>
              <a:t>If the line indicates a territory section, the method calls the </a:t>
            </a:r>
            <a:r>
              <a:rPr lang="en-US" sz="1000" dirty="0" err="1"/>
              <a:t>parseTerritory</a:t>
            </a:r>
            <a:r>
              <a:rPr lang="en-US" sz="1000" dirty="0"/>
              <a:t> method to parse the territory details.</a:t>
            </a:r>
          </a:p>
          <a:p>
            <a:pPr marL="171450" indent="-171450" algn="l">
              <a:buFont typeface="Arial" panose="020B0604020202020204" pitchFamily="34" charset="0"/>
              <a:buChar char="•"/>
            </a:pPr>
            <a:r>
              <a:rPr lang="en-US" sz="1000" dirty="0" err="1"/>
              <a:t>parseContinent</a:t>
            </a:r>
            <a:r>
              <a:rPr lang="en-US" sz="1000" dirty="0"/>
              <a:t> Method:</a:t>
            </a:r>
          </a:p>
          <a:p>
            <a:pPr marL="171450" indent="-171450" algn="l">
              <a:buFont typeface="Arial" panose="020B0604020202020204" pitchFamily="34" charset="0"/>
              <a:buChar char="•"/>
            </a:pPr>
            <a:r>
              <a:rPr lang="en-US" sz="1000" dirty="0"/>
              <a:t>This method is an implementation of the </a:t>
            </a:r>
            <a:r>
              <a:rPr lang="en-US" sz="1000" dirty="0" err="1"/>
              <a:t>parseContinent</a:t>
            </a:r>
            <a:r>
              <a:rPr lang="en-US" sz="1000" dirty="0"/>
              <a:t> method defined in the </a:t>
            </a:r>
            <a:r>
              <a:rPr lang="en-US" sz="1000" dirty="0" err="1"/>
              <a:t>AdvanceGameMapReader</a:t>
            </a:r>
            <a:r>
              <a:rPr lang="en-US" sz="1000" dirty="0"/>
              <a:t> interface. It takes a line and a continent </a:t>
            </a:r>
            <a:br>
              <a:rPr lang="en-US" sz="1000" dirty="0"/>
            </a:br>
            <a:r>
              <a:rPr lang="en-US" sz="1000" dirty="0"/>
              <a:t>count as parameters.</a:t>
            </a:r>
          </a:p>
          <a:p>
            <a:pPr marL="171450" indent="-171450" algn="l">
              <a:buFont typeface="Arial" panose="020B0604020202020204" pitchFamily="34" charset="0"/>
              <a:buChar char="•"/>
            </a:pPr>
            <a:r>
              <a:rPr lang="en-US" sz="1000" dirty="0"/>
              <a:t>The method parses the line to extract the continent name and bonus, and creates a new Continent object using the extracted information. The </a:t>
            </a:r>
            <a:br>
              <a:rPr lang="en-US" sz="1000" dirty="0"/>
            </a:br>
            <a:r>
              <a:rPr lang="en-US" sz="1000" dirty="0"/>
              <a:t>Continent object is then stored in the </a:t>
            </a:r>
            <a:r>
              <a:rPr lang="en-US" sz="1000" dirty="0" err="1"/>
              <a:t>d_continents</a:t>
            </a:r>
            <a:r>
              <a:rPr lang="en-US" sz="1000" dirty="0"/>
              <a:t> map.</a:t>
            </a:r>
          </a:p>
        </p:txBody>
      </p:sp>
    </p:spTree>
    <p:extLst>
      <p:ext uri="{BB962C8B-B14F-4D97-AF65-F5344CB8AC3E}">
        <p14:creationId xmlns:p14="http://schemas.microsoft.com/office/powerpoint/2010/main" val="280782489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720B98B-5649-E78E-7933-565747AC3579}"/>
              </a:ext>
            </a:extLst>
          </p:cNvPr>
          <p:cNvSpPr>
            <a:spLocks noGrp="1"/>
          </p:cNvSpPr>
          <p:nvPr>
            <p:ph type="body" sz="quarter" idx="10"/>
          </p:nvPr>
        </p:nvSpPr>
        <p:spPr/>
        <p:txBody>
          <a:bodyPr/>
          <a:lstStyle/>
          <a:p>
            <a:r>
              <a:rPr lang="en-US" dirty="0" err="1"/>
              <a:t>ConquestMapReader</a:t>
            </a:r>
            <a:r>
              <a:rPr lang="en-US" dirty="0"/>
              <a:t> (Cont.)</a:t>
            </a:r>
          </a:p>
        </p:txBody>
      </p:sp>
      <p:sp>
        <p:nvSpPr>
          <p:cNvPr id="4" name="Text Placeholder 2">
            <a:extLst>
              <a:ext uri="{FF2B5EF4-FFF2-40B4-BE49-F238E27FC236}">
                <a16:creationId xmlns:a16="http://schemas.microsoft.com/office/drawing/2014/main" id="{168A15AB-72A8-2BB7-C4CC-F9C89CBF6696}"/>
              </a:ext>
            </a:extLst>
          </p:cNvPr>
          <p:cNvSpPr txBox="1">
            <a:spLocks/>
          </p:cNvSpPr>
          <p:nvPr/>
        </p:nvSpPr>
        <p:spPr>
          <a:xfrm>
            <a:off x="179512" y="2139702"/>
            <a:ext cx="8692395" cy="1008112"/>
          </a:xfrm>
          <a:prstGeom prst="rect">
            <a:avLst/>
          </a:prstGeom>
        </p:spPr>
        <p:txBody>
          <a:bodyPr anchor="ctr"/>
          <a:lstStyle>
            <a:lvl1pPr marL="0" indent="0" algn="ctr" defTabSz="914400" rtl="0" eaLnBrk="1" latinLnBrk="1" hangingPunct="1">
              <a:spcBef>
                <a:spcPct val="20000"/>
              </a:spcBef>
              <a:buFont typeface="Arial" pitchFamily="34" charset="0"/>
              <a:buNone/>
              <a:defRPr sz="1200" b="0" kern="1200" baseline="0">
                <a:solidFill>
                  <a:schemeClr val="bg1"/>
                </a:solidFill>
                <a:latin typeface="+mn-lt"/>
                <a:ea typeface="+mn-ea"/>
                <a:cs typeface="Arial" pitchFamily="34" charset="0"/>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171450" indent="-171450" algn="l">
              <a:buFont typeface="Arial" panose="020B0604020202020204" pitchFamily="34" charset="0"/>
              <a:buChar char="•"/>
            </a:pPr>
            <a:r>
              <a:rPr lang="en-US" sz="1100" dirty="0" err="1"/>
              <a:t>parseTerritory</a:t>
            </a:r>
            <a:r>
              <a:rPr lang="en-US" sz="1100" dirty="0"/>
              <a:t> Method:</a:t>
            </a:r>
          </a:p>
          <a:p>
            <a:pPr marL="171450" indent="-171450" algn="l">
              <a:buFont typeface="Arial" panose="020B0604020202020204" pitchFamily="34" charset="0"/>
              <a:buChar char="•"/>
            </a:pPr>
            <a:r>
              <a:rPr lang="en-US" sz="1100" dirty="0"/>
              <a:t>This method is used to parse the details of a territory from a line.</a:t>
            </a:r>
          </a:p>
          <a:p>
            <a:pPr marL="171450" indent="-171450" algn="l">
              <a:buFont typeface="Arial" panose="020B0604020202020204" pitchFamily="34" charset="0"/>
              <a:buChar char="•"/>
            </a:pPr>
            <a:r>
              <a:rPr lang="en-US" sz="1100" dirty="0"/>
              <a:t>The method splits the line using commas and extracts the territory name and continent name.</a:t>
            </a:r>
          </a:p>
          <a:p>
            <a:pPr marL="171450" indent="-171450" algn="l">
              <a:buFont typeface="Arial" panose="020B0604020202020204" pitchFamily="34" charset="0"/>
              <a:buChar char="•"/>
            </a:pPr>
            <a:r>
              <a:rPr lang="en-US" sz="1100" dirty="0"/>
              <a:t>It searches for the corresponding continent ID based on the continent name using the </a:t>
            </a:r>
            <a:r>
              <a:rPr lang="en-US" sz="1100" dirty="0" err="1"/>
              <a:t>d_continents</a:t>
            </a:r>
            <a:r>
              <a:rPr lang="en-US" sz="1100" dirty="0"/>
              <a:t> map.</a:t>
            </a:r>
          </a:p>
          <a:p>
            <a:pPr marL="171450" indent="-171450" algn="l">
              <a:buFont typeface="Arial" panose="020B0604020202020204" pitchFamily="34" charset="0"/>
              <a:buChar char="•"/>
            </a:pPr>
            <a:r>
              <a:rPr lang="en-US" sz="1100" dirty="0"/>
              <a:t>If the territory already exists in the </a:t>
            </a:r>
            <a:r>
              <a:rPr lang="en-US" sz="1100" dirty="0" err="1"/>
              <a:t>d_countries</a:t>
            </a:r>
            <a:r>
              <a:rPr lang="en-US" sz="1100" dirty="0"/>
              <a:t> map, its continent ID is updated. Otherwise, a new Country object is created and added to the </a:t>
            </a:r>
            <a:r>
              <a:rPr lang="en-US" sz="1100" dirty="0" err="1"/>
              <a:t>d_countries</a:t>
            </a:r>
            <a:r>
              <a:rPr lang="en-US" sz="1100" dirty="0"/>
              <a:t> map.</a:t>
            </a:r>
          </a:p>
          <a:p>
            <a:pPr marL="171450" indent="-171450" algn="l">
              <a:buFont typeface="Arial" panose="020B0604020202020204" pitchFamily="34" charset="0"/>
              <a:buChar char="•"/>
            </a:pPr>
            <a:r>
              <a:rPr lang="en-US" sz="1100" dirty="0"/>
              <a:t>The method also calls the </a:t>
            </a:r>
            <a:r>
              <a:rPr lang="en-US" sz="1100" dirty="0" err="1"/>
              <a:t>parseConnection</a:t>
            </a:r>
            <a:r>
              <a:rPr lang="en-US" sz="1100" dirty="0"/>
              <a:t> method to parse any adjacent territories.</a:t>
            </a:r>
          </a:p>
          <a:p>
            <a:pPr marL="171450" indent="-171450" algn="l">
              <a:buFont typeface="Arial" panose="020B0604020202020204" pitchFamily="34" charset="0"/>
              <a:buChar char="•"/>
            </a:pPr>
            <a:r>
              <a:rPr lang="en-US" sz="1100" dirty="0" err="1"/>
              <a:t>parseConnection</a:t>
            </a:r>
            <a:r>
              <a:rPr lang="en-US" sz="1100" dirty="0"/>
              <a:t> Method:</a:t>
            </a:r>
          </a:p>
          <a:p>
            <a:pPr marL="171450" indent="-171450" algn="l">
              <a:buFont typeface="Arial" panose="020B0604020202020204" pitchFamily="34" charset="0"/>
              <a:buChar char="•"/>
            </a:pPr>
            <a:r>
              <a:rPr lang="en-US" sz="1100" dirty="0"/>
              <a:t>This method is used to parse the connections (adjacent territories) of a territory.</a:t>
            </a:r>
          </a:p>
          <a:p>
            <a:pPr marL="171450" indent="-171450" algn="l">
              <a:buFont typeface="Arial" panose="020B0604020202020204" pitchFamily="34" charset="0"/>
              <a:buChar char="•"/>
            </a:pPr>
            <a:r>
              <a:rPr lang="en-US" sz="1100" dirty="0"/>
              <a:t>It iterates over the parts of the line starting from index 4, which contain the names of adjacent territories.</a:t>
            </a:r>
          </a:p>
          <a:p>
            <a:pPr marL="171450" indent="-171450" algn="l">
              <a:buFont typeface="Arial" panose="020B0604020202020204" pitchFamily="34" charset="0"/>
              <a:buChar char="•"/>
            </a:pPr>
            <a:r>
              <a:rPr lang="en-US" sz="1100" dirty="0"/>
              <a:t>For each adjacent territory name, it checks if the territory already exists in the </a:t>
            </a:r>
            <a:r>
              <a:rPr lang="en-US" sz="1100" dirty="0" err="1"/>
              <a:t>d_countries</a:t>
            </a:r>
            <a:r>
              <a:rPr lang="en-US" sz="1100" dirty="0"/>
              <a:t> map.</a:t>
            </a:r>
          </a:p>
          <a:p>
            <a:pPr marL="171450" indent="-171450" algn="l">
              <a:buFont typeface="Arial" panose="020B0604020202020204" pitchFamily="34" charset="0"/>
              <a:buChar char="•"/>
            </a:pPr>
            <a:r>
              <a:rPr lang="en-US" sz="1100" dirty="0"/>
              <a:t>If the adjacent territory exists, its ID is retrieved and added to the adjacent countries of the current territory.</a:t>
            </a:r>
          </a:p>
          <a:p>
            <a:pPr marL="171450" indent="-171450" algn="l">
              <a:buFont typeface="Arial" panose="020B0604020202020204" pitchFamily="34" charset="0"/>
              <a:buChar char="•"/>
            </a:pPr>
            <a:r>
              <a:rPr lang="en-US" sz="1100" dirty="0"/>
              <a:t>If the adjacent territory does not exist, a new Country object is created, added to the </a:t>
            </a:r>
            <a:r>
              <a:rPr lang="en-US" sz="1100" dirty="0" err="1"/>
              <a:t>d_countries</a:t>
            </a:r>
            <a:r>
              <a:rPr lang="en-US" sz="1100" dirty="0"/>
              <a:t> map, and its ID is added to the </a:t>
            </a:r>
            <a:br>
              <a:rPr lang="en-US" sz="1100" dirty="0"/>
            </a:br>
            <a:r>
              <a:rPr lang="en-US" sz="1100" dirty="0"/>
              <a:t>adjacent countries of the current territory.</a:t>
            </a:r>
          </a:p>
          <a:p>
            <a:pPr algn="l"/>
            <a:endParaRPr lang="en-US" sz="1100" dirty="0"/>
          </a:p>
          <a:p>
            <a:pPr algn="l"/>
            <a:r>
              <a:rPr lang="en-US" sz="1100" dirty="0"/>
              <a:t>Overall, the </a:t>
            </a:r>
            <a:r>
              <a:rPr lang="en-US" sz="1100" dirty="0" err="1"/>
              <a:t>ConquestMapReader</a:t>
            </a:r>
            <a:r>
              <a:rPr lang="en-US" sz="1100" dirty="0"/>
              <a:t> class provides an implementation of the </a:t>
            </a:r>
            <a:r>
              <a:rPr lang="en-US" sz="1100" dirty="0" err="1"/>
              <a:t>AdvanceGameMapReader</a:t>
            </a:r>
            <a:r>
              <a:rPr lang="en-US" sz="1100" dirty="0"/>
              <a:t> interface to parse a conquest map </a:t>
            </a:r>
            <a:br>
              <a:rPr lang="en-US" sz="1100" dirty="0"/>
            </a:br>
            <a:r>
              <a:rPr lang="en-US" sz="1100" dirty="0"/>
              <a:t>file and populate the </a:t>
            </a:r>
            <a:r>
              <a:rPr lang="en-US" sz="1100" dirty="0" err="1"/>
              <a:t>d_continents</a:t>
            </a:r>
            <a:r>
              <a:rPr lang="en-US" sz="1100" dirty="0"/>
              <a:t> and </a:t>
            </a:r>
            <a:r>
              <a:rPr lang="en-US" sz="1100" dirty="0" err="1"/>
              <a:t>d_countries</a:t>
            </a:r>
            <a:r>
              <a:rPr lang="en-US" sz="1100" dirty="0"/>
              <a:t> maps in the </a:t>
            </a:r>
            <a:r>
              <a:rPr lang="en-US" sz="1100" dirty="0" err="1"/>
              <a:t>GameState</a:t>
            </a:r>
            <a:r>
              <a:rPr lang="en-US" sz="1100" dirty="0"/>
              <a:t> object.</a:t>
            </a:r>
          </a:p>
        </p:txBody>
      </p:sp>
    </p:spTree>
    <p:extLst>
      <p:ext uri="{BB962C8B-B14F-4D97-AF65-F5344CB8AC3E}">
        <p14:creationId xmlns:p14="http://schemas.microsoft.com/office/powerpoint/2010/main" val="271347409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720B98B-5649-E78E-7933-565747AC3579}"/>
              </a:ext>
            </a:extLst>
          </p:cNvPr>
          <p:cNvSpPr>
            <a:spLocks noGrp="1"/>
          </p:cNvSpPr>
          <p:nvPr>
            <p:ph type="body" sz="quarter" idx="10"/>
          </p:nvPr>
        </p:nvSpPr>
        <p:spPr/>
        <p:txBody>
          <a:bodyPr/>
          <a:lstStyle/>
          <a:p>
            <a:r>
              <a:rPr lang="en-US" dirty="0" err="1"/>
              <a:t>DominationMapReader</a:t>
            </a:r>
            <a:endParaRPr lang="en-US" dirty="0"/>
          </a:p>
        </p:txBody>
      </p:sp>
      <p:sp>
        <p:nvSpPr>
          <p:cNvPr id="4" name="Text Placeholder 2">
            <a:extLst>
              <a:ext uri="{FF2B5EF4-FFF2-40B4-BE49-F238E27FC236}">
                <a16:creationId xmlns:a16="http://schemas.microsoft.com/office/drawing/2014/main" id="{168A15AB-72A8-2BB7-C4CC-F9C89CBF6696}"/>
              </a:ext>
            </a:extLst>
          </p:cNvPr>
          <p:cNvSpPr txBox="1">
            <a:spLocks/>
          </p:cNvSpPr>
          <p:nvPr/>
        </p:nvSpPr>
        <p:spPr>
          <a:xfrm>
            <a:off x="225802" y="2067694"/>
            <a:ext cx="8692395" cy="1008112"/>
          </a:xfrm>
          <a:prstGeom prst="rect">
            <a:avLst/>
          </a:prstGeom>
        </p:spPr>
        <p:txBody>
          <a:bodyPr anchor="ctr"/>
          <a:lstStyle>
            <a:lvl1pPr marL="0" indent="0" algn="ctr" defTabSz="914400" rtl="0" eaLnBrk="1" latinLnBrk="1" hangingPunct="1">
              <a:spcBef>
                <a:spcPct val="20000"/>
              </a:spcBef>
              <a:buFont typeface="Arial" pitchFamily="34" charset="0"/>
              <a:buNone/>
              <a:defRPr sz="1200" b="0" kern="1200" baseline="0">
                <a:solidFill>
                  <a:schemeClr val="bg1"/>
                </a:solidFill>
                <a:latin typeface="+mn-lt"/>
                <a:ea typeface="+mn-ea"/>
                <a:cs typeface="Arial" pitchFamily="34" charset="0"/>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algn="l"/>
            <a:r>
              <a:rPr lang="en-US" sz="1100" dirty="0" err="1"/>
              <a:t>DominationMapReader</a:t>
            </a:r>
            <a:r>
              <a:rPr lang="en-US" sz="1100" dirty="0"/>
              <a:t> implements the </a:t>
            </a:r>
            <a:r>
              <a:rPr lang="en-US" sz="1100" dirty="0" err="1"/>
              <a:t>AdvanceGameMapReader</a:t>
            </a:r>
            <a:r>
              <a:rPr lang="en-US" sz="1100" dirty="0"/>
              <a:t> interface. This class is used to read a domination map file. </a:t>
            </a:r>
          </a:p>
          <a:p>
            <a:pPr algn="l"/>
            <a:endParaRPr lang="en-US" sz="1100" dirty="0"/>
          </a:p>
          <a:p>
            <a:pPr algn="l"/>
            <a:r>
              <a:rPr lang="en-US" sz="1100" dirty="0"/>
              <a:t>parse Method:</a:t>
            </a:r>
          </a:p>
          <a:p>
            <a:pPr algn="l"/>
            <a:endParaRPr lang="en-US" sz="1100" dirty="0"/>
          </a:p>
          <a:p>
            <a:pPr algn="l"/>
            <a:r>
              <a:rPr lang="en-US" sz="1100" dirty="0"/>
              <a:t>This method is an implementation of the parse method defined in the </a:t>
            </a:r>
            <a:r>
              <a:rPr lang="en-US" sz="1100" dirty="0" err="1"/>
              <a:t>AdvanceGameMapReader</a:t>
            </a:r>
            <a:r>
              <a:rPr lang="en-US" sz="1100" dirty="0"/>
              <a:t> interface. However, the implementation </a:t>
            </a:r>
            <a:br>
              <a:rPr lang="en-US" sz="1100" dirty="0"/>
            </a:br>
            <a:r>
              <a:rPr lang="en-US" sz="1100" dirty="0"/>
              <a:t>in this class simply returns false, indicating that the file parsing was not successful. The method does not perform any actual parsing of </a:t>
            </a:r>
            <a:br>
              <a:rPr lang="en-US" sz="1100" dirty="0"/>
            </a:br>
            <a:r>
              <a:rPr lang="en-US" sz="1100" dirty="0"/>
              <a:t>the file.</a:t>
            </a:r>
          </a:p>
          <a:p>
            <a:pPr algn="l"/>
            <a:endParaRPr lang="en-US" sz="1100" dirty="0"/>
          </a:p>
          <a:p>
            <a:pPr algn="l"/>
            <a:r>
              <a:rPr lang="en-US" sz="1100" dirty="0" err="1"/>
              <a:t>parseContinent</a:t>
            </a:r>
            <a:r>
              <a:rPr lang="en-US" sz="1100" dirty="0"/>
              <a:t> Method:</a:t>
            </a:r>
          </a:p>
          <a:p>
            <a:pPr algn="l"/>
            <a:endParaRPr lang="en-US" sz="1100" dirty="0"/>
          </a:p>
          <a:p>
            <a:pPr algn="l"/>
            <a:r>
              <a:rPr lang="en-US" sz="1100" dirty="0"/>
              <a:t>This method is an implementation of the </a:t>
            </a:r>
            <a:r>
              <a:rPr lang="en-US" sz="1100" dirty="0" err="1"/>
              <a:t>parseContinent</a:t>
            </a:r>
            <a:r>
              <a:rPr lang="en-US" sz="1100" dirty="0"/>
              <a:t> method defined in the </a:t>
            </a:r>
            <a:r>
              <a:rPr lang="en-US" sz="1100" dirty="0" err="1"/>
              <a:t>AdvanceGameMapReader</a:t>
            </a:r>
            <a:r>
              <a:rPr lang="en-US" sz="1100" dirty="0"/>
              <a:t> interface. However, the </a:t>
            </a:r>
            <a:br>
              <a:rPr lang="en-US" sz="1100" dirty="0"/>
            </a:br>
            <a:r>
              <a:rPr lang="en-US" sz="1100" dirty="0"/>
              <a:t>implementation in this class is empty and does not contain any parsing logic for continents.</a:t>
            </a:r>
          </a:p>
          <a:p>
            <a:pPr algn="l"/>
            <a:endParaRPr lang="en-US" sz="1100" dirty="0"/>
          </a:p>
          <a:p>
            <a:pPr algn="l"/>
            <a:r>
              <a:rPr lang="en-US" sz="1100" dirty="0"/>
              <a:t>Overall, the </a:t>
            </a:r>
            <a:r>
              <a:rPr lang="en-US" sz="1100" dirty="0" err="1"/>
              <a:t>DominationMapReader</a:t>
            </a:r>
            <a:r>
              <a:rPr lang="en-US" sz="1100" dirty="0"/>
              <a:t> class is a placeholder implementation that does not perform any actual parsing of the domination map file. It returns false for the parse method and does not parse continents in the </a:t>
            </a:r>
            <a:r>
              <a:rPr lang="en-US" sz="1100" dirty="0" err="1"/>
              <a:t>parseContinent</a:t>
            </a:r>
            <a:r>
              <a:rPr lang="en-US" sz="1100" dirty="0"/>
              <a:t> method.</a:t>
            </a:r>
          </a:p>
        </p:txBody>
      </p:sp>
    </p:spTree>
    <p:extLst>
      <p:ext uri="{BB962C8B-B14F-4D97-AF65-F5344CB8AC3E}">
        <p14:creationId xmlns:p14="http://schemas.microsoft.com/office/powerpoint/2010/main" val="13062525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FBB2602-B01F-F3C7-FD9B-4C26DA4062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06479" y="0"/>
            <a:ext cx="3131042" cy="5143500"/>
          </a:xfrm>
          <a:prstGeom prst="rect">
            <a:avLst/>
          </a:prstGeom>
        </p:spPr>
      </p:pic>
    </p:spTree>
    <p:extLst>
      <p:ext uri="{BB962C8B-B14F-4D97-AF65-F5344CB8AC3E}">
        <p14:creationId xmlns:p14="http://schemas.microsoft.com/office/powerpoint/2010/main" val="165033551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720B98B-5649-E78E-7933-565747AC3579}"/>
              </a:ext>
            </a:extLst>
          </p:cNvPr>
          <p:cNvSpPr>
            <a:spLocks noGrp="1"/>
          </p:cNvSpPr>
          <p:nvPr>
            <p:ph type="body" sz="quarter" idx="10"/>
          </p:nvPr>
        </p:nvSpPr>
        <p:spPr/>
        <p:txBody>
          <a:bodyPr/>
          <a:lstStyle/>
          <a:p>
            <a:r>
              <a:rPr lang="en-US" dirty="0" err="1"/>
              <a:t>GameMapReader</a:t>
            </a:r>
            <a:endParaRPr lang="en-US" dirty="0"/>
          </a:p>
        </p:txBody>
      </p:sp>
      <p:sp>
        <p:nvSpPr>
          <p:cNvPr id="4" name="Text Placeholder 2">
            <a:extLst>
              <a:ext uri="{FF2B5EF4-FFF2-40B4-BE49-F238E27FC236}">
                <a16:creationId xmlns:a16="http://schemas.microsoft.com/office/drawing/2014/main" id="{168A15AB-72A8-2BB7-C4CC-F9C89CBF6696}"/>
              </a:ext>
            </a:extLst>
          </p:cNvPr>
          <p:cNvSpPr txBox="1">
            <a:spLocks/>
          </p:cNvSpPr>
          <p:nvPr/>
        </p:nvSpPr>
        <p:spPr>
          <a:xfrm>
            <a:off x="179512" y="2211710"/>
            <a:ext cx="8851335" cy="1008112"/>
          </a:xfrm>
          <a:prstGeom prst="rect">
            <a:avLst/>
          </a:prstGeom>
        </p:spPr>
        <p:txBody>
          <a:bodyPr anchor="ctr"/>
          <a:lstStyle>
            <a:lvl1pPr marL="0" indent="0" algn="ctr" defTabSz="914400" rtl="0" eaLnBrk="1" latinLnBrk="1" hangingPunct="1">
              <a:spcBef>
                <a:spcPct val="20000"/>
              </a:spcBef>
              <a:buFont typeface="Arial" pitchFamily="34" charset="0"/>
              <a:buNone/>
              <a:defRPr sz="1200" b="0" kern="1200" baseline="0">
                <a:solidFill>
                  <a:schemeClr val="bg1"/>
                </a:solidFill>
                <a:latin typeface="+mn-lt"/>
                <a:ea typeface="+mn-ea"/>
                <a:cs typeface="Arial" pitchFamily="34" charset="0"/>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algn="l"/>
            <a:r>
              <a:rPr lang="en-US" sz="900" dirty="0"/>
              <a:t>This class represents a </a:t>
            </a:r>
            <a:r>
              <a:rPr lang="en-US" sz="900" dirty="0" err="1"/>
              <a:t>GameMapReader</a:t>
            </a:r>
            <a:r>
              <a:rPr lang="en-US" sz="900" dirty="0"/>
              <a:t> class in a game application. This class is responsible for reading and parsing a game map file, which contains information about continents, countries, and their connections.</a:t>
            </a:r>
          </a:p>
          <a:p>
            <a:pPr algn="l"/>
            <a:endParaRPr lang="en-US" sz="900" dirty="0"/>
          </a:p>
          <a:p>
            <a:pPr algn="l"/>
            <a:r>
              <a:rPr lang="en-US" sz="900" b="1" dirty="0">
                <a:solidFill>
                  <a:schemeClr val="tx2"/>
                </a:solidFill>
              </a:rPr>
              <a:t>Class Variables:</a:t>
            </a:r>
          </a:p>
          <a:p>
            <a:pPr algn="l"/>
            <a:r>
              <a:rPr lang="en-US" sz="900" dirty="0" err="1"/>
              <a:t>d_gameState</a:t>
            </a:r>
            <a:r>
              <a:rPr lang="en-US" sz="900" dirty="0"/>
              <a:t>: An instance of the </a:t>
            </a:r>
            <a:r>
              <a:rPr lang="en-US" sz="900" dirty="0" err="1"/>
              <a:t>GameState</a:t>
            </a:r>
            <a:r>
              <a:rPr lang="en-US" sz="900" dirty="0"/>
              <a:t> class that represents the current state of the game.</a:t>
            </a:r>
          </a:p>
          <a:p>
            <a:pPr algn="l"/>
            <a:r>
              <a:rPr lang="en-US" sz="900" dirty="0" err="1"/>
              <a:t>d_continents</a:t>
            </a:r>
            <a:r>
              <a:rPr lang="en-US" sz="900" dirty="0"/>
              <a:t>: A map that stores continent objects, where the key is the continent ID.</a:t>
            </a:r>
          </a:p>
          <a:p>
            <a:pPr algn="l"/>
            <a:r>
              <a:rPr lang="en-US" sz="900" dirty="0" err="1"/>
              <a:t>d_countries</a:t>
            </a:r>
            <a:r>
              <a:rPr lang="en-US" sz="900" dirty="0"/>
              <a:t>: A map that stores country objects, where the key is the country ID.</a:t>
            </a:r>
          </a:p>
          <a:p>
            <a:pPr algn="l"/>
            <a:r>
              <a:rPr lang="en-US" sz="900" b="1" dirty="0">
                <a:solidFill>
                  <a:schemeClr val="tx2"/>
                </a:solidFill>
              </a:rPr>
              <a:t>Constructors:</a:t>
            </a:r>
          </a:p>
          <a:p>
            <a:pPr algn="l"/>
            <a:r>
              <a:rPr lang="en-US" sz="900" dirty="0" err="1"/>
              <a:t>GameMapReader</a:t>
            </a:r>
            <a:r>
              <a:rPr lang="en-US" sz="900" dirty="0"/>
              <a:t>(</a:t>
            </a:r>
            <a:r>
              <a:rPr lang="en-US" sz="900" dirty="0" err="1"/>
              <a:t>GameState</a:t>
            </a:r>
            <a:r>
              <a:rPr lang="en-US" sz="900" dirty="0"/>
              <a:t> </a:t>
            </a:r>
            <a:r>
              <a:rPr lang="en-US" sz="900" dirty="0" err="1"/>
              <a:t>p_gameState</a:t>
            </a:r>
            <a:r>
              <a:rPr lang="en-US" sz="900" dirty="0"/>
              <a:t>): A constructor that initializes the </a:t>
            </a:r>
            <a:r>
              <a:rPr lang="en-US" sz="900" dirty="0" err="1"/>
              <a:t>GameMapReader</a:t>
            </a:r>
            <a:r>
              <a:rPr lang="en-US" sz="900" dirty="0"/>
              <a:t> with a given </a:t>
            </a:r>
            <a:r>
              <a:rPr lang="en-US" sz="900" dirty="0" err="1"/>
              <a:t>GameState</a:t>
            </a:r>
            <a:r>
              <a:rPr lang="en-US" sz="900" dirty="0"/>
              <a:t> object.</a:t>
            </a:r>
          </a:p>
          <a:p>
            <a:pPr algn="l"/>
            <a:r>
              <a:rPr lang="en-US" sz="900" dirty="0" err="1"/>
              <a:t>GameMapReader</a:t>
            </a:r>
            <a:r>
              <a:rPr lang="en-US" sz="900" dirty="0"/>
              <a:t>(): A default constructor that initializes the </a:t>
            </a:r>
            <a:r>
              <a:rPr lang="en-US" sz="900" dirty="0" err="1"/>
              <a:t>GameMapReader</a:t>
            </a:r>
            <a:r>
              <a:rPr lang="en-US" sz="900" dirty="0"/>
              <a:t> with a new </a:t>
            </a:r>
            <a:r>
              <a:rPr lang="en-US" sz="900" dirty="0" err="1"/>
              <a:t>GameState</a:t>
            </a:r>
            <a:r>
              <a:rPr lang="en-US" sz="900" dirty="0"/>
              <a:t> object and empty continent and country maps.</a:t>
            </a:r>
          </a:p>
          <a:p>
            <a:pPr algn="l"/>
            <a:r>
              <a:rPr lang="en-US" sz="900" b="1" dirty="0">
                <a:solidFill>
                  <a:schemeClr val="tx2"/>
                </a:solidFill>
              </a:rPr>
              <a:t>Public Methods:</a:t>
            </a:r>
          </a:p>
          <a:p>
            <a:pPr algn="l"/>
            <a:r>
              <a:rPr lang="en-US" sz="900" dirty="0" err="1"/>
              <a:t>getContinents</a:t>
            </a:r>
            <a:r>
              <a:rPr lang="en-US" sz="900" dirty="0"/>
              <a:t>(): Returns the continents map.</a:t>
            </a:r>
          </a:p>
          <a:p>
            <a:pPr algn="l"/>
            <a:r>
              <a:rPr lang="en-US" sz="900" dirty="0" err="1"/>
              <a:t>getCountries</a:t>
            </a:r>
            <a:r>
              <a:rPr lang="en-US" sz="900" dirty="0"/>
              <a:t>(): Returns the countries map.</a:t>
            </a:r>
          </a:p>
          <a:p>
            <a:pPr algn="l"/>
            <a:r>
              <a:rPr lang="en-US" sz="900" dirty="0"/>
              <a:t>parse(String </a:t>
            </a:r>
            <a:r>
              <a:rPr lang="en-US" sz="900" dirty="0" err="1"/>
              <a:t>p_filePath</a:t>
            </a:r>
            <a:r>
              <a:rPr lang="en-US" sz="900" dirty="0"/>
              <a:t>): Parses the game map file located at the given file path. It reads the file line by line and populates the continents, countries, and their connections. </a:t>
            </a:r>
            <a:br>
              <a:rPr lang="en-US" sz="900" dirty="0"/>
            </a:br>
            <a:r>
              <a:rPr lang="en-US" sz="900" dirty="0"/>
              <a:t>It also validates the map after parsing and returns true if the map is valid, false otherwise.</a:t>
            </a:r>
          </a:p>
          <a:p>
            <a:pPr algn="l"/>
            <a:r>
              <a:rPr lang="en-US" sz="900" b="1" dirty="0">
                <a:solidFill>
                  <a:schemeClr val="tx2"/>
                </a:solidFill>
              </a:rPr>
              <a:t>Private Methods:</a:t>
            </a:r>
          </a:p>
          <a:p>
            <a:pPr algn="l"/>
            <a:r>
              <a:rPr lang="en-US" sz="900" dirty="0" err="1"/>
              <a:t>parseContinent</a:t>
            </a:r>
            <a:r>
              <a:rPr lang="en-US" sz="900" dirty="0"/>
              <a:t>(String </a:t>
            </a:r>
            <a:r>
              <a:rPr lang="en-US" sz="900" dirty="0" err="1"/>
              <a:t>p_line</a:t>
            </a:r>
            <a:r>
              <a:rPr lang="en-US" sz="900" dirty="0"/>
              <a:t>, int </a:t>
            </a:r>
            <a:r>
              <a:rPr lang="en-US" sz="900" dirty="0" err="1"/>
              <a:t>p_continentCount</a:t>
            </a:r>
            <a:r>
              <a:rPr lang="en-US" sz="900" dirty="0"/>
              <a:t>): Parses a line representing a continent and adds it to the continents map.</a:t>
            </a:r>
          </a:p>
          <a:p>
            <a:pPr algn="l"/>
            <a:r>
              <a:rPr lang="en-US" sz="900" dirty="0" err="1"/>
              <a:t>parseCountry</a:t>
            </a:r>
            <a:r>
              <a:rPr lang="en-US" sz="900" dirty="0"/>
              <a:t>(String </a:t>
            </a:r>
            <a:r>
              <a:rPr lang="en-US" sz="900" dirty="0" err="1"/>
              <a:t>p_line</a:t>
            </a:r>
            <a:r>
              <a:rPr lang="en-US" sz="900" dirty="0"/>
              <a:t>, int </a:t>
            </a:r>
            <a:r>
              <a:rPr lang="en-US" sz="900" dirty="0" err="1"/>
              <a:t>p_countryCount</a:t>
            </a:r>
            <a:r>
              <a:rPr lang="en-US" sz="900" dirty="0"/>
              <a:t>): Parses a line representing a country and adds it to the countries map.</a:t>
            </a:r>
          </a:p>
          <a:p>
            <a:pPr algn="l"/>
            <a:r>
              <a:rPr lang="en-US" sz="900" dirty="0" err="1"/>
              <a:t>parseConnection</a:t>
            </a:r>
            <a:r>
              <a:rPr lang="en-US" sz="900" dirty="0"/>
              <a:t>(String </a:t>
            </a:r>
            <a:r>
              <a:rPr lang="en-US" sz="900" dirty="0" err="1"/>
              <a:t>p_line</a:t>
            </a:r>
            <a:r>
              <a:rPr lang="en-US" sz="900" dirty="0"/>
              <a:t>): Parses a line representing the connections of a country and adds the connections to the corresponding country object.</a:t>
            </a:r>
          </a:p>
          <a:p>
            <a:pPr algn="l"/>
            <a:r>
              <a:rPr lang="en-US" sz="900" dirty="0" err="1"/>
              <a:t>printMapRules</a:t>
            </a:r>
            <a:r>
              <a:rPr lang="en-US" sz="900" dirty="0"/>
              <a:t>(): Prints the rules for a valid game map.</a:t>
            </a:r>
          </a:p>
          <a:p>
            <a:pPr algn="l"/>
            <a:r>
              <a:rPr lang="en-US" sz="900" dirty="0" err="1"/>
              <a:t>validateMap</a:t>
            </a:r>
            <a:r>
              <a:rPr lang="en-US" sz="900" dirty="0"/>
              <a:t>(): Validates the parsed game map by checking various conditions, such as the presence of continents, countries, connections, and the overall connectivity of </a:t>
            </a:r>
            <a:br>
              <a:rPr lang="en-US" sz="900" dirty="0"/>
            </a:br>
            <a:r>
              <a:rPr lang="en-US" sz="900" dirty="0"/>
              <a:t>the map.</a:t>
            </a:r>
          </a:p>
          <a:p>
            <a:pPr algn="l"/>
            <a:r>
              <a:rPr lang="en-US" sz="900" dirty="0"/>
              <a:t>The code also includes a method </a:t>
            </a:r>
            <a:r>
              <a:rPr lang="en-US" sz="900" dirty="0" err="1"/>
              <a:t>parseConquest</a:t>
            </a:r>
            <a:r>
              <a:rPr lang="en-US" sz="900" dirty="0"/>
              <a:t>(String </a:t>
            </a:r>
            <a:r>
              <a:rPr lang="en-US" sz="900" dirty="0" err="1"/>
              <a:t>p_filePath</a:t>
            </a:r>
            <a:r>
              <a:rPr lang="en-US" sz="900" dirty="0"/>
              <a:t>) that is called when a conquest map is detected. This method uses a </a:t>
            </a:r>
            <a:r>
              <a:rPr lang="en-US" sz="900" dirty="0" err="1"/>
              <a:t>GameMapReaderAdapter</a:t>
            </a:r>
            <a:r>
              <a:rPr lang="en-US" sz="900" dirty="0"/>
              <a:t> to parse the conquest map file and populate the game state accordingly.</a:t>
            </a:r>
          </a:p>
        </p:txBody>
      </p:sp>
    </p:spTree>
    <p:extLst>
      <p:ext uri="{BB962C8B-B14F-4D97-AF65-F5344CB8AC3E}">
        <p14:creationId xmlns:p14="http://schemas.microsoft.com/office/powerpoint/2010/main" val="26559162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720B98B-5649-E78E-7933-565747AC3579}"/>
              </a:ext>
            </a:extLst>
          </p:cNvPr>
          <p:cNvSpPr>
            <a:spLocks noGrp="1"/>
          </p:cNvSpPr>
          <p:nvPr>
            <p:ph type="body" sz="quarter" idx="10"/>
          </p:nvPr>
        </p:nvSpPr>
        <p:spPr/>
        <p:txBody>
          <a:bodyPr/>
          <a:lstStyle/>
          <a:p>
            <a:r>
              <a:rPr lang="en-US" dirty="0" err="1"/>
              <a:t>GameGraphUtils</a:t>
            </a:r>
            <a:endParaRPr lang="en-US" dirty="0"/>
          </a:p>
        </p:txBody>
      </p:sp>
      <p:sp>
        <p:nvSpPr>
          <p:cNvPr id="4" name="Text Placeholder 2">
            <a:extLst>
              <a:ext uri="{FF2B5EF4-FFF2-40B4-BE49-F238E27FC236}">
                <a16:creationId xmlns:a16="http://schemas.microsoft.com/office/drawing/2014/main" id="{168A15AB-72A8-2BB7-C4CC-F9C89CBF6696}"/>
              </a:ext>
            </a:extLst>
          </p:cNvPr>
          <p:cNvSpPr txBox="1">
            <a:spLocks/>
          </p:cNvSpPr>
          <p:nvPr/>
        </p:nvSpPr>
        <p:spPr>
          <a:xfrm>
            <a:off x="166653" y="2067694"/>
            <a:ext cx="8810693" cy="1008112"/>
          </a:xfrm>
          <a:prstGeom prst="rect">
            <a:avLst/>
          </a:prstGeom>
        </p:spPr>
        <p:txBody>
          <a:bodyPr anchor="ctr"/>
          <a:lstStyle>
            <a:lvl1pPr marL="0" indent="0" algn="ctr" defTabSz="914400" rtl="0" eaLnBrk="1" latinLnBrk="1" hangingPunct="1">
              <a:spcBef>
                <a:spcPct val="20000"/>
              </a:spcBef>
              <a:buFont typeface="Arial" pitchFamily="34" charset="0"/>
              <a:buNone/>
              <a:defRPr sz="1200" b="0" kern="1200" baseline="0">
                <a:solidFill>
                  <a:schemeClr val="bg1"/>
                </a:solidFill>
                <a:latin typeface="+mn-lt"/>
                <a:ea typeface="+mn-ea"/>
                <a:cs typeface="Arial" pitchFamily="34" charset="0"/>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algn="l"/>
            <a:r>
              <a:rPr lang="en-US" sz="1100" dirty="0"/>
              <a:t>The </a:t>
            </a:r>
            <a:r>
              <a:rPr lang="en-US" sz="1100" dirty="0" err="1"/>
              <a:t>GameGraphUtils</a:t>
            </a:r>
            <a:r>
              <a:rPr lang="en-US" sz="1100" dirty="0"/>
              <a:t> class is primarily used to check the connectivity of the game map graph, both at the overall graph level and the </a:t>
            </a:r>
            <a:br>
              <a:rPr lang="en-US" sz="1100" dirty="0"/>
            </a:br>
            <a:r>
              <a:rPr lang="en-US" sz="1100" dirty="0"/>
              <a:t>continent level. It also provides a method to detect self-loops, which are not desirable in the game map.</a:t>
            </a:r>
          </a:p>
          <a:p>
            <a:pPr algn="l"/>
            <a:endParaRPr lang="en-US" sz="1100" dirty="0"/>
          </a:p>
          <a:p>
            <a:pPr algn="l"/>
            <a:r>
              <a:rPr lang="en-US" sz="1100" b="1" dirty="0">
                <a:solidFill>
                  <a:schemeClr val="tx2"/>
                </a:solidFill>
              </a:rPr>
              <a:t>Constructors:</a:t>
            </a:r>
          </a:p>
          <a:p>
            <a:pPr algn="l"/>
            <a:r>
              <a:rPr lang="en-US" sz="1100" dirty="0" err="1"/>
              <a:t>GameGraphUtils</a:t>
            </a:r>
            <a:r>
              <a:rPr lang="en-US" sz="1100" dirty="0"/>
              <a:t>(): A constructor for the </a:t>
            </a:r>
            <a:r>
              <a:rPr lang="en-US" sz="1100" dirty="0" err="1"/>
              <a:t>GameGraphUtils</a:t>
            </a:r>
            <a:r>
              <a:rPr lang="en-US" sz="1100" dirty="0"/>
              <a:t> class. It is empty and does not perform any initialization.</a:t>
            </a:r>
          </a:p>
          <a:p>
            <a:pPr algn="l"/>
            <a:r>
              <a:rPr lang="en-US" sz="1100" b="1" dirty="0">
                <a:solidFill>
                  <a:schemeClr val="tx2"/>
                </a:solidFill>
              </a:rPr>
              <a:t>Public Methods:</a:t>
            </a:r>
          </a:p>
          <a:p>
            <a:pPr algn="l"/>
            <a:r>
              <a:rPr lang="en-US" sz="1100" dirty="0" err="1"/>
              <a:t>isGraphConnected</a:t>
            </a:r>
            <a:r>
              <a:rPr lang="en-US" sz="1100" dirty="0"/>
              <a:t>(Map&lt;Integer, Country&gt; </a:t>
            </a:r>
            <a:r>
              <a:rPr lang="en-US" sz="1100" dirty="0" err="1"/>
              <a:t>p_countries</a:t>
            </a:r>
            <a:r>
              <a:rPr lang="en-US" sz="1100" dirty="0"/>
              <a:t>): Checks if the graph formed by the countries is connected. It uses Depth-First </a:t>
            </a:r>
            <a:br>
              <a:rPr lang="en-US" sz="1100" dirty="0"/>
            </a:br>
            <a:r>
              <a:rPr lang="en-US" sz="1100" dirty="0"/>
              <a:t>Search (DFS) to explore the graph and keeps track of visited countries. If the number of visited countries is equal to the total number of </a:t>
            </a:r>
            <a:br>
              <a:rPr lang="en-US" sz="1100" dirty="0"/>
            </a:br>
            <a:r>
              <a:rPr lang="en-US" sz="1100" dirty="0"/>
              <a:t>countries, it means the graph is connected, and the method returns true.</a:t>
            </a:r>
          </a:p>
          <a:p>
            <a:pPr algn="l"/>
            <a:r>
              <a:rPr lang="en-US" sz="1100" dirty="0" err="1"/>
              <a:t>isContinentConnected</a:t>
            </a:r>
            <a:r>
              <a:rPr lang="en-US" sz="1100" dirty="0"/>
              <a:t>(Map&lt;Integer, Country&gt; </a:t>
            </a:r>
            <a:r>
              <a:rPr lang="en-US" sz="1100" dirty="0" err="1"/>
              <a:t>p_countries</a:t>
            </a:r>
            <a:r>
              <a:rPr lang="en-US" sz="1100" dirty="0"/>
              <a:t>, int </a:t>
            </a:r>
            <a:r>
              <a:rPr lang="en-US" sz="1100" dirty="0" err="1"/>
              <a:t>p_continentId</a:t>
            </a:r>
            <a:r>
              <a:rPr lang="en-US" sz="1100" dirty="0"/>
              <a:t>): Checks if the continent formed by the countries with the </a:t>
            </a:r>
            <a:br>
              <a:rPr lang="en-US" sz="1100" dirty="0"/>
            </a:br>
            <a:r>
              <a:rPr lang="en-US" sz="1100" dirty="0"/>
              <a:t>given continent ID is connected. It also uses DFS to explore the continent and keeps track of visited countries. If the number of visited </a:t>
            </a:r>
            <a:br>
              <a:rPr lang="en-US" sz="1100" dirty="0"/>
            </a:br>
            <a:r>
              <a:rPr lang="en-US" sz="1100" dirty="0"/>
              <a:t>countries in the continent is equal to the total number of countries in the continent, it means the continent is connected, and the method </a:t>
            </a:r>
            <a:br>
              <a:rPr lang="en-US" sz="1100" dirty="0"/>
            </a:br>
            <a:r>
              <a:rPr lang="en-US" sz="1100" dirty="0"/>
              <a:t>returns true.</a:t>
            </a:r>
          </a:p>
          <a:p>
            <a:pPr algn="l"/>
            <a:r>
              <a:rPr lang="en-US" sz="1100" dirty="0" err="1"/>
              <a:t>dfs</a:t>
            </a:r>
            <a:r>
              <a:rPr lang="en-US" sz="1100" dirty="0"/>
              <a:t>(Integer </a:t>
            </a:r>
            <a:r>
              <a:rPr lang="en-US" sz="1100" dirty="0" err="1"/>
              <a:t>p_countryId</a:t>
            </a:r>
            <a:r>
              <a:rPr lang="en-US" sz="1100" dirty="0"/>
              <a:t>, Map&lt;Integer, Country&gt; </a:t>
            </a:r>
            <a:r>
              <a:rPr lang="en-US" sz="1100" dirty="0" err="1"/>
              <a:t>p_countries</a:t>
            </a:r>
            <a:r>
              <a:rPr lang="en-US" sz="1100" dirty="0"/>
              <a:t>, Set&lt;Integer&gt; </a:t>
            </a:r>
            <a:r>
              <a:rPr lang="en-US" sz="1100" dirty="0" err="1"/>
              <a:t>p_visited</a:t>
            </a:r>
            <a:r>
              <a:rPr lang="en-US" sz="1100" dirty="0"/>
              <a:t>): Performs a Depth-First Search (DFS) on the graph. It starts from the country with the given country ID and explores its adjacent countries recursively. It marks visited countries in the </a:t>
            </a:r>
            <a:r>
              <a:rPr lang="en-US" sz="1100" dirty="0" err="1"/>
              <a:t>p_visited</a:t>
            </a:r>
            <a:r>
              <a:rPr lang="en-US" sz="1100" dirty="0"/>
              <a:t> </a:t>
            </a:r>
            <a:br>
              <a:rPr lang="en-US" sz="1100" dirty="0"/>
            </a:br>
            <a:r>
              <a:rPr lang="en-US" sz="1100" dirty="0"/>
              <a:t>set.</a:t>
            </a:r>
          </a:p>
          <a:p>
            <a:pPr algn="l"/>
            <a:r>
              <a:rPr lang="en-US" sz="1100" dirty="0" err="1"/>
              <a:t>hasSelfLoop</a:t>
            </a:r>
            <a:r>
              <a:rPr lang="en-US" sz="1100" dirty="0"/>
              <a:t>(Map&lt;Integer, Country&gt; </a:t>
            </a:r>
            <a:r>
              <a:rPr lang="en-US" sz="1100" dirty="0" err="1"/>
              <a:t>p_countries</a:t>
            </a:r>
            <a:r>
              <a:rPr lang="en-US" sz="1100" dirty="0"/>
              <a:t>): Checks if the graph has a self-loop. It iterates over each country and checks if its </a:t>
            </a:r>
            <a:br>
              <a:rPr lang="en-US" sz="1100" dirty="0"/>
            </a:br>
            <a:r>
              <a:rPr lang="en-US" sz="1100" dirty="0"/>
              <a:t>adjacent countries contain its own ID. If a self-loop is found, the method prints a message and returns true.</a:t>
            </a:r>
          </a:p>
        </p:txBody>
      </p:sp>
    </p:spTree>
    <p:extLst>
      <p:ext uri="{BB962C8B-B14F-4D97-AF65-F5344CB8AC3E}">
        <p14:creationId xmlns:p14="http://schemas.microsoft.com/office/powerpoint/2010/main" val="377452906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720B98B-5649-E78E-7933-565747AC3579}"/>
              </a:ext>
            </a:extLst>
          </p:cNvPr>
          <p:cNvSpPr>
            <a:spLocks noGrp="1"/>
          </p:cNvSpPr>
          <p:nvPr>
            <p:ph type="body" sz="quarter" idx="10"/>
          </p:nvPr>
        </p:nvSpPr>
        <p:spPr/>
        <p:txBody>
          <a:bodyPr/>
          <a:lstStyle/>
          <a:p>
            <a:r>
              <a:rPr lang="en-US" dirty="0" err="1"/>
              <a:t>CustomPrint</a:t>
            </a:r>
            <a:endParaRPr lang="en-US" dirty="0"/>
          </a:p>
        </p:txBody>
      </p:sp>
      <p:sp>
        <p:nvSpPr>
          <p:cNvPr id="4" name="Text Placeholder 2">
            <a:extLst>
              <a:ext uri="{FF2B5EF4-FFF2-40B4-BE49-F238E27FC236}">
                <a16:creationId xmlns:a16="http://schemas.microsoft.com/office/drawing/2014/main" id="{168A15AB-72A8-2BB7-C4CC-F9C89CBF6696}"/>
              </a:ext>
            </a:extLst>
          </p:cNvPr>
          <p:cNvSpPr txBox="1">
            <a:spLocks/>
          </p:cNvSpPr>
          <p:nvPr/>
        </p:nvSpPr>
        <p:spPr>
          <a:xfrm>
            <a:off x="166653" y="2067694"/>
            <a:ext cx="8810693" cy="1008112"/>
          </a:xfrm>
          <a:prstGeom prst="rect">
            <a:avLst/>
          </a:prstGeom>
        </p:spPr>
        <p:txBody>
          <a:bodyPr anchor="ctr"/>
          <a:lstStyle>
            <a:lvl1pPr marL="0" indent="0" algn="ctr" defTabSz="914400" rtl="0" eaLnBrk="1" latinLnBrk="1" hangingPunct="1">
              <a:spcBef>
                <a:spcPct val="20000"/>
              </a:spcBef>
              <a:buFont typeface="Arial" pitchFamily="34" charset="0"/>
              <a:buNone/>
              <a:defRPr sz="1200" b="0" kern="1200" baseline="0">
                <a:solidFill>
                  <a:schemeClr val="bg1"/>
                </a:solidFill>
                <a:latin typeface="+mn-lt"/>
                <a:ea typeface="+mn-ea"/>
                <a:cs typeface="Arial" pitchFamily="34" charset="0"/>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algn="l"/>
            <a:r>
              <a:rPr lang="en-US" sz="1100" dirty="0"/>
              <a:t>The </a:t>
            </a:r>
            <a:r>
              <a:rPr lang="en-US" sz="1100" dirty="0" err="1"/>
              <a:t>CustomPrint</a:t>
            </a:r>
            <a:r>
              <a:rPr lang="en-US" sz="1100" dirty="0"/>
              <a:t> class provides convenient methods to print output to the console and log the output to a file. By using these methods, the application can maintain a log of events and messages for debugging or record-keeping purposes.</a:t>
            </a:r>
          </a:p>
          <a:p>
            <a:pPr algn="l"/>
            <a:endParaRPr lang="en-US" sz="1100" dirty="0"/>
          </a:p>
          <a:p>
            <a:pPr algn="l"/>
            <a:r>
              <a:rPr lang="en-US" sz="1100" b="1" dirty="0">
                <a:solidFill>
                  <a:schemeClr val="tx2"/>
                </a:solidFill>
              </a:rPr>
              <a:t>Constructors:</a:t>
            </a:r>
          </a:p>
          <a:p>
            <a:pPr algn="l"/>
            <a:r>
              <a:rPr lang="en-US" sz="1100" dirty="0" err="1"/>
              <a:t>CustomPrint</a:t>
            </a:r>
            <a:r>
              <a:rPr lang="en-US" sz="1100" dirty="0"/>
              <a:t>(): A constructor for the </a:t>
            </a:r>
            <a:r>
              <a:rPr lang="en-US" sz="1100" dirty="0" err="1"/>
              <a:t>CustomPrint</a:t>
            </a:r>
            <a:r>
              <a:rPr lang="en-US" sz="1100" dirty="0"/>
              <a:t> class. It is empty and does not perform any initialization.</a:t>
            </a:r>
          </a:p>
          <a:p>
            <a:pPr algn="l"/>
            <a:r>
              <a:rPr lang="en-US" sz="1100" b="1" dirty="0">
                <a:solidFill>
                  <a:schemeClr val="tx2"/>
                </a:solidFill>
              </a:rPr>
              <a:t>Static Variables:</a:t>
            </a:r>
          </a:p>
          <a:p>
            <a:pPr algn="l"/>
            <a:r>
              <a:rPr lang="en-US" sz="1100" dirty="0" err="1"/>
              <a:t>logBuffer</a:t>
            </a:r>
            <a:r>
              <a:rPr lang="en-US" sz="1100" dirty="0"/>
              <a:t>: An instance of the </a:t>
            </a:r>
            <a:r>
              <a:rPr lang="en-US" sz="1100" dirty="0" err="1"/>
              <a:t>LogEntryBuffer</a:t>
            </a:r>
            <a:r>
              <a:rPr lang="en-US" sz="1100" dirty="0"/>
              <a:t> class to buffer log entries.</a:t>
            </a:r>
          </a:p>
          <a:p>
            <a:pPr algn="l"/>
            <a:r>
              <a:rPr lang="en-US" sz="1100" dirty="0"/>
              <a:t>observer: An instance of the </a:t>
            </a:r>
            <a:r>
              <a:rPr lang="en-US" sz="1100" dirty="0" err="1"/>
              <a:t>FileLogObserver</a:t>
            </a:r>
            <a:r>
              <a:rPr lang="en-US" sz="1100" dirty="0"/>
              <a:t> class to observe and write log entries to a file.</a:t>
            </a:r>
          </a:p>
          <a:p>
            <a:pPr algn="l"/>
            <a:r>
              <a:rPr lang="en-US" sz="1100" b="1" dirty="0">
                <a:solidFill>
                  <a:schemeClr val="tx2"/>
                </a:solidFill>
              </a:rPr>
              <a:t>Static Block:</a:t>
            </a:r>
          </a:p>
          <a:p>
            <a:pPr algn="l"/>
            <a:r>
              <a:rPr lang="en-US" sz="1100" dirty="0"/>
              <a:t>A static block is used to initialize the </a:t>
            </a:r>
            <a:r>
              <a:rPr lang="en-US" sz="1100" dirty="0" err="1"/>
              <a:t>logBuffer</a:t>
            </a:r>
            <a:r>
              <a:rPr lang="en-US" sz="1100" dirty="0"/>
              <a:t> and observer objects. It creates a new </a:t>
            </a:r>
            <a:r>
              <a:rPr lang="en-US" sz="1100" dirty="0" err="1"/>
              <a:t>LogEntryBuffer</a:t>
            </a:r>
            <a:r>
              <a:rPr lang="en-US" sz="1100" dirty="0"/>
              <a:t> and </a:t>
            </a:r>
            <a:r>
              <a:rPr lang="en-US" sz="1100" dirty="0" err="1"/>
              <a:t>FileLogObserver</a:t>
            </a:r>
            <a:r>
              <a:rPr lang="en-US" sz="1100" dirty="0"/>
              <a:t> and attaches the observer to the buffer. It also logs a message indicating that the game has started.</a:t>
            </a:r>
          </a:p>
          <a:p>
            <a:pPr algn="l"/>
            <a:r>
              <a:rPr lang="en-US" sz="1100" b="1" dirty="0">
                <a:solidFill>
                  <a:schemeClr val="tx2"/>
                </a:solidFill>
              </a:rPr>
              <a:t>Public Methods:</a:t>
            </a:r>
          </a:p>
          <a:p>
            <a:pPr algn="l"/>
            <a:r>
              <a:rPr lang="en-US" sz="1100" dirty="0" err="1"/>
              <a:t>println</a:t>
            </a:r>
            <a:r>
              <a:rPr lang="en-US" sz="1100" dirty="0"/>
              <a:t>(): Prints an empty line to the console and logs an empty string to the file.</a:t>
            </a:r>
          </a:p>
          <a:p>
            <a:pPr algn="l"/>
            <a:r>
              <a:rPr lang="en-US" sz="1100" dirty="0" err="1"/>
              <a:t>println</a:t>
            </a:r>
            <a:r>
              <a:rPr lang="en-US" sz="1100" dirty="0"/>
              <a:t>(String </a:t>
            </a:r>
            <a:r>
              <a:rPr lang="en-US" sz="1100" dirty="0" err="1"/>
              <a:t>pString</a:t>
            </a:r>
            <a:r>
              <a:rPr lang="en-US" sz="1100" dirty="0"/>
              <a:t>): Prints the given string to the console and logs the string to the file.</a:t>
            </a:r>
          </a:p>
          <a:p>
            <a:pPr algn="l"/>
            <a:r>
              <a:rPr lang="en-US" sz="1100" dirty="0"/>
              <a:t>print(String </a:t>
            </a:r>
            <a:r>
              <a:rPr lang="en-US" sz="1100" dirty="0" err="1"/>
              <a:t>pString</a:t>
            </a:r>
            <a:r>
              <a:rPr lang="en-US" sz="1100" dirty="0"/>
              <a:t>): Prints the given string to the console without appending a newline character and logs the string to the file.</a:t>
            </a:r>
          </a:p>
          <a:p>
            <a:pPr algn="l"/>
            <a:r>
              <a:rPr lang="en-US" sz="1100" dirty="0" err="1"/>
              <a:t>println</a:t>
            </a:r>
            <a:r>
              <a:rPr lang="en-US" sz="1100" dirty="0"/>
              <a:t>(StringBuilder </a:t>
            </a:r>
            <a:r>
              <a:rPr lang="en-US" sz="1100" dirty="0" err="1"/>
              <a:t>outputString</a:t>
            </a:r>
            <a:r>
              <a:rPr lang="en-US" sz="1100" dirty="0"/>
              <a:t>): Prints the contents of the StringBuilder object to the console and logs the string to the file.</a:t>
            </a:r>
          </a:p>
          <a:p>
            <a:pPr algn="l"/>
            <a:r>
              <a:rPr lang="en-US" sz="1100" dirty="0"/>
              <a:t>print(StringBuilder </a:t>
            </a:r>
            <a:r>
              <a:rPr lang="en-US" sz="1100" dirty="0" err="1"/>
              <a:t>outputString</a:t>
            </a:r>
            <a:r>
              <a:rPr lang="en-US" sz="1100" dirty="0"/>
              <a:t>): Prints the contents of the StringBuilder object to the console without appending a newline character and </a:t>
            </a:r>
            <a:br>
              <a:rPr lang="en-US" sz="1100" dirty="0"/>
            </a:br>
            <a:r>
              <a:rPr lang="en-US" sz="1100" dirty="0"/>
              <a:t>logs the string to the file.</a:t>
            </a:r>
          </a:p>
        </p:txBody>
      </p:sp>
    </p:spTree>
    <p:extLst>
      <p:ext uri="{BB962C8B-B14F-4D97-AF65-F5344CB8AC3E}">
        <p14:creationId xmlns:p14="http://schemas.microsoft.com/office/powerpoint/2010/main" val="82692882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Arrow: Pentagon 6">
            <a:extLst>
              <a:ext uri="{FF2B5EF4-FFF2-40B4-BE49-F238E27FC236}">
                <a16:creationId xmlns:a16="http://schemas.microsoft.com/office/drawing/2014/main" id="{53AC70E0-5CDE-3C4C-4B70-247066D41764}"/>
              </a:ext>
            </a:extLst>
          </p:cNvPr>
          <p:cNvSpPr/>
          <p:nvPr/>
        </p:nvSpPr>
        <p:spPr>
          <a:xfrm>
            <a:off x="827584" y="51470"/>
            <a:ext cx="2664296" cy="792088"/>
          </a:xfrm>
          <a:prstGeom prst="homePlate">
            <a:avLst/>
          </a:prstGeom>
          <a:ln>
            <a:solidFill>
              <a:schemeClr val="bg1"/>
            </a:solidFill>
          </a:ln>
          <a:scene3d>
            <a:camera prst="orthographicFront"/>
            <a:lightRig rig="threePt" dir="t"/>
          </a:scene3d>
          <a:sp3d>
            <a:bevelT w="114300" prst="hardEdge"/>
          </a:sp3d>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 name="Text Placeholder 1">
            <a:extLst>
              <a:ext uri="{FF2B5EF4-FFF2-40B4-BE49-F238E27FC236}">
                <a16:creationId xmlns:a16="http://schemas.microsoft.com/office/drawing/2014/main" id="{BB7A07B6-BBBC-3C49-1455-593D0959ACBC}"/>
              </a:ext>
            </a:extLst>
          </p:cNvPr>
          <p:cNvSpPr>
            <a:spLocks noGrp="1"/>
          </p:cNvSpPr>
          <p:nvPr>
            <p:ph type="body" sz="quarter" idx="10"/>
          </p:nvPr>
        </p:nvSpPr>
        <p:spPr>
          <a:xfrm>
            <a:off x="1028831" y="141769"/>
            <a:ext cx="7524328" cy="576064"/>
          </a:xfrm>
        </p:spPr>
        <p:txBody>
          <a:bodyPr/>
          <a:lstStyle/>
          <a:p>
            <a:r>
              <a:rPr lang="en-US" dirty="0">
                <a:solidFill>
                  <a:schemeClr val="tx1"/>
                </a:solidFill>
              </a:rPr>
              <a:t>Phases</a:t>
            </a:r>
          </a:p>
        </p:txBody>
      </p:sp>
      <p:graphicFrame>
        <p:nvGraphicFramePr>
          <p:cNvPr id="5" name="Diagram 4">
            <a:extLst>
              <a:ext uri="{FF2B5EF4-FFF2-40B4-BE49-F238E27FC236}">
                <a16:creationId xmlns:a16="http://schemas.microsoft.com/office/drawing/2014/main" id="{06FB0228-7AFA-6577-D26C-193A09B7BDF0}"/>
              </a:ext>
            </a:extLst>
          </p:cNvPr>
          <p:cNvGraphicFramePr/>
          <p:nvPr>
            <p:extLst>
              <p:ext uri="{D42A27DB-BD31-4B8C-83A1-F6EECF244321}">
                <p14:modId xmlns:p14="http://schemas.microsoft.com/office/powerpoint/2010/main" val="829243389"/>
              </p:ext>
            </p:extLst>
          </p:nvPr>
        </p:nvGraphicFramePr>
        <p:xfrm>
          <a:off x="1172847" y="1471092"/>
          <a:ext cx="7236296" cy="367240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Box 5">
            <a:extLst>
              <a:ext uri="{FF2B5EF4-FFF2-40B4-BE49-F238E27FC236}">
                <a16:creationId xmlns:a16="http://schemas.microsoft.com/office/drawing/2014/main" id="{43A4CC69-A238-B568-F2B4-462DE90ECD85}"/>
              </a:ext>
            </a:extLst>
          </p:cNvPr>
          <p:cNvSpPr txBox="1"/>
          <p:nvPr/>
        </p:nvSpPr>
        <p:spPr>
          <a:xfrm>
            <a:off x="2339752" y="933857"/>
            <a:ext cx="4752528" cy="707886"/>
          </a:xfrm>
          <a:prstGeom prst="rect">
            <a:avLst/>
          </a:prstGeom>
          <a:noFill/>
        </p:spPr>
        <p:txBody>
          <a:bodyPr wrap="square" rtlCol="0">
            <a:spAutoFit/>
          </a:bodyPr>
          <a:lstStyle/>
          <a:p>
            <a:r>
              <a:rPr lang="en-US" sz="2000" dirty="0">
                <a:solidFill>
                  <a:schemeClr val="bg1"/>
                </a:solidFill>
              </a:rPr>
              <a:t>There are ten classes in the Service:</a:t>
            </a:r>
          </a:p>
          <a:p>
            <a:pPr algn="l"/>
            <a:endParaRPr lang="en-US" sz="2000" dirty="0">
              <a:solidFill>
                <a:schemeClr val="bg1"/>
              </a:solidFill>
            </a:endParaRPr>
          </a:p>
        </p:txBody>
      </p:sp>
    </p:spTree>
    <p:extLst>
      <p:ext uri="{BB962C8B-B14F-4D97-AF65-F5344CB8AC3E}">
        <p14:creationId xmlns:p14="http://schemas.microsoft.com/office/powerpoint/2010/main" val="91611093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720B98B-5649-E78E-7933-565747AC3579}"/>
              </a:ext>
            </a:extLst>
          </p:cNvPr>
          <p:cNvSpPr>
            <a:spLocks noGrp="1"/>
          </p:cNvSpPr>
          <p:nvPr>
            <p:ph type="body" sz="quarter" idx="10"/>
          </p:nvPr>
        </p:nvSpPr>
        <p:spPr/>
        <p:txBody>
          <a:bodyPr/>
          <a:lstStyle/>
          <a:p>
            <a:r>
              <a:rPr lang="en-US" dirty="0"/>
              <a:t>Phase Using State Pattern</a:t>
            </a:r>
          </a:p>
        </p:txBody>
      </p:sp>
      <p:sp>
        <p:nvSpPr>
          <p:cNvPr id="4" name="Text Placeholder 2">
            <a:extLst>
              <a:ext uri="{FF2B5EF4-FFF2-40B4-BE49-F238E27FC236}">
                <a16:creationId xmlns:a16="http://schemas.microsoft.com/office/drawing/2014/main" id="{168A15AB-72A8-2BB7-C4CC-F9C89CBF6696}"/>
              </a:ext>
            </a:extLst>
          </p:cNvPr>
          <p:cNvSpPr txBox="1">
            <a:spLocks/>
          </p:cNvSpPr>
          <p:nvPr/>
        </p:nvSpPr>
        <p:spPr>
          <a:xfrm>
            <a:off x="179512" y="2355726"/>
            <a:ext cx="8887847" cy="1008112"/>
          </a:xfrm>
          <a:prstGeom prst="rect">
            <a:avLst/>
          </a:prstGeom>
        </p:spPr>
        <p:txBody>
          <a:bodyPr anchor="ctr"/>
          <a:lstStyle>
            <a:lvl1pPr marL="0" indent="0" algn="ctr" defTabSz="914400" rtl="0" eaLnBrk="1" latinLnBrk="1" hangingPunct="1">
              <a:spcBef>
                <a:spcPct val="20000"/>
              </a:spcBef>
              <a:buFont typeface="Arial" pitchFamily="34" charset="0"/>
              <a:buNone/>
              <a:defRPr sz="1200" b="0" kern="1200" baseline="0">
                <a:solidFill>
                  <a:schemeClr val="bg1"/>
                </a:solidFill>
                <a:latin typeface="+mn-lt"/>
                <a:ea typeface="+mn-ea"/>
                <a:cs typeface="Arial" pitchFamily="34" charset="0"/>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algn="l"/>
            <a:r>
              <a:rPr lang="en-US" dirty="0"/>
              <a:t>The State pattern is a behavioral design pattern that allows an object to alter its behavior when its internal state changes. It encapsulates distinct behaviors into separate state classes and delegates the behavior to the current state. This pattern promotes loose coupling and simplifies code maintenance and extensibility by avoiding conditional statements that depend on the object's state.</a:t>
            </a:r>
          </a:p>
          <a:p>
            <a:pPr algn="l"/>
            <a:endParaRPr lang="en-US" dirty="0"/>
          </a:p>
          <a:p>
            <a:pPr algn="l"/>
            <a:r>
              <a:rPr lang="en-US" dirty="0"/>
              <a:t>The Phase class serves as the base class for different phases in the game. Each concrete phase class represents a specific </a:t>
            </a:r>
            <a:br>
              <a:rPr lang="en-US" dirty="0"/>
            </a:br>
            <a:r>
              <a:rPr lang="en-US" dirty="0"/>
              <a:t>state of the game. For example, </a:t>
            </a:r>
            <a:r>
              <a:rPr lang="en-US" dirty="0" err="1"/>
              <a:t>IssueDeployOrder</a:t>
            </a:r>
            <a:r>
              <a:rPr lang="en-US" dirty="0"/>
              <a:t>, Reinforcement, and Attack can be considered different states of the game.</a:t>
            </a:r>
          </a:p>
          <a:p>
            <a:pPr algn="l"/>
            <a:endParaRPr lang="en-US" dirty="0"/>
          </a:p>
          <a:p>
            <a:pPr algn="l"/>
            <a:r>
              <a:rPr lang="en-US" dirty="0"/>
              <a:t>The Phase class includes an abstract run method, which represents the main logic of the phase. Each concrete phase class must provide its own implementation for this method, defining the behavior to be executed in that particular phase. This separation of </a:t>
            </a:r>
            <a:br>
              <a:rPr lang="en-US" dirty="0"/>
            </a:br>
            <a:r>
              <a:rPr lang="en-US" dirty="0"/>
              <a:t>behavior into different classes allows each phase to encapsulate its own state-specific logic.</a:t>
            </a:r>
          </a:p>
          <a:p>
            <a:pPr algn="l"/>
            <a:endParaRPr lang="en-US" dirty="0"/>
          </a:p>
          <a:p>
            <a:pPr algn="l"/>
            <a:r>
              <a:rPr lang="en-US" dirty="0"/>
              <a:t>The Phase class also includes an abstract </a:t>
            </a:r>
            <a:r>
              <a:rPr lang="en-US" dirty="0" err="1"/>
              <a:t>printAvailableCommands</a:t>
            </a:r>
            <a:r>
              <a:rPr lang="en-US" dirty="0"/>
              <a:t> method. This method is responsible for printing the available commands specific to the current phase. By delegating the responsibility of printing available commands to each phase, the code adheres to the principle of encapsulating behavior within specific states.</a:t>
            </a:r>
          </a:p>
          <a:p>
            <a:pPr algn="l"/>
            <a:endParaRPr lang="en-US" dirty="0"/>
          </a:p>
          <a:p>
            <a:pPr algn="l"/>
            <a:r>
              <a:rPr lang="en-US" dirty="0"/>
              <a:t>Different phases represent different states of the game, and each phase class encapsulates its own behavior and prints available commands specific to that phase. This separation of behavior based on the current phase can be seen as a form of state pattern usage.</a:t>
            </a:r>
          </a:p>
        </p:txBody>
      </p:sp>
    </p:spTree>
    <p:extLst>
      <p:ext uri="{BB962C8B-B14F-4D97-AF65-F5344CB8AC3E}">
        <p14:creationId xmlns:p14="http://schemas.microsoft.com/office/powerpoint/2010/main" val="175077612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720B98B-5649-E78E-7933-565747AC3579}"/>
              </a:ext>
            </a:extLst>
          </p:cNvPr>
          <p:cNvSpPr>
            <a:spLocks noGrp="1"/>
          </p:cNvSpPr>
          <p:nvPr>
            <p:ph type="body" sz="quarter" idx="10"/>
          </p:nvPr>
        </p:nvSpPr>
        <p:spPr/>
        <p:txBody>
          <a:bodyPr/>
          <a:lstStyle/>
          <a:p>
            <a:r>
              <a:rPr lang="en-US" dirty="0"/>
              <a:t>Phase</a:t>
            </a:r>
          </a:p>
        </p:txBody>
      </p:sp>
      <p:sp>
        <p:nvSpPr>
          <p:cNvPr id="4" name="Text Placeholder 2">
            <a:extLst>
              <a:ext uri="{FF2B5EF4-FFF2-40B4-BE49-F238E27FC236}">
                <a16:creationId xmlns:a16="http://schemas.microsoft.com/office/drawing/2014/main" id="{168A15AB-72A8-2BB7-C4CC-F9C89CBF6696}"/>
              </a:ext>
            </a:extLst>
          </p:cNvPr>
          <p:cNvSpPr txBox="1">
            <a:spLocks/>
          </p:cNvSpPr>
          <p:nvPr/>
        </p:nvSpPr>
        <p:spPr>
          <a:xfrm>
            <a:off x="92072" y="2067694"/>
            <a:ext cx="8959855" cy="1008112"/>
          </a:xfrm>
          <a:prstGeom prst="rect">
            <a:avLst/>
          </a:prstGeom>
        </p:spPr>
        <p:txBody>
          <a:bodyPr anchor="ctr"/>
          <a:lstStyle>
            <a:lvl1pPr marL="0" indent="0" algn="ctr" defTabSz="914400" rtl="0" eaLnBrk="1" latinLnBrk="1" hangingPunct="1">
              <a:spcBef>
                <a:spcPct val="20000"/>
              </a:spcBef>
              <a:buFont typeface="Arial" pitchFamily="34" charset="0"/>
              <a:buNone/>
              <a:defRPr sz="1200" b="0" kern="1200" baseline="0">
                <a:solidFill>
                  <a:schemeClr val="bg1"/>
                </a:solidFill>
                <a:latin typeface="+mn-lt"/>
                <a:ea typeface="+mn-ea"/>
                <a:cs typeface="Arial" pitchFamily="34" charset="0"/>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algn="l"/>
            <a:r>
              <a:rPr lang="en-US" sz="1100" dirty="0"/>
              <a:t>The Phase class provides a common structure and behavior for different phases in a game. Subclasses of this class, such as </a:t>
            </a:r>
            <a:br>
              <a:rPr lang="en-US" sz="1100" dirty="0"/>
            </a:br>
            <a:r>
              <a:rPr lang="en-US" sz="1100" dirty="0" err="1"/>
              <a:t>IssueDeployOrder</a:t>
            </a:r>
            <a:r>
              <a:rPr lang="en-US" sz="1100" dirty="0"/>
              <a:t>, Reinforcement, Attack, etc., extend this base class and provide their own implementations for the abstract methods.</a:t>
            </a:r>
          </a:p>
          <a:p>
            <a:pPr algn="l"/>
            <a:r>
              <a:rPr lang="en-US" sz="1100" dirty="0"/>
              <a:t>By using the Phase class hierarchy, the game can define and manage different phases of gameplay. Each phase is responsible for specific </a:t>
            </a:r>
            <a:br>
              <a:rPr lang="en-US" sz="1100" dirty="0"/>
            </a:br>
            <a:r>
              <a:rPr lang="en-US" sz="1100" dirty="0"/>
              <a:t>tasks and behaviors, and the game engine can transition between phases as the game progresses. The abstract nature of the Phase class </a:t>
            </a:r>
            <a:br>
              <a:rPr lang="en-US" sz="1100" dirty="0"/>
            </a:br>
            <a:r>
              <a:rPr lang="en-US" sz="1100" dirty="0"/>
              <a:t>allows for flexibility in defining new phases and customizing the behavior of each phase.</a:t>
            </a:r>
          </a:p>
          <a:p>
            <a:pPr algn="l"/>
            <a:endParaRPr lang="en-US" sz="1100" dirty="0"/>
          </a:p>
          <a:p>
            <a:pPr algn="l"/>
            <a:r>
              <a:rPr lang="en-US" sz="1100" dirty="0"/>
              <a:t>Here's an explanation of the code:</a:t>
            </a:r>
          </a:p>
          <a:p>
            <a:pPr marL="171450" indent="-171450" algn="l">
              <a:buFont typeface="Arial" panose="020B0604020202020204" pitchFamily="34" charset="0"/>
              <a:buChar char="•"/>
            </a:pPr>
            <a:r>
              <a:rPr lang="en-US" sz="1100" dirty="0"/>
              <a:t>Class declaration: The Phase class is declared as an abstract class.</a:t>
            </a:r>
          </a:p>
          <a:p>
            <a:pPr marL="171450" indent="-171450" algn="l">
              <a:buFont typeface="Arial" panose="020B0604020202020204" pitchFamily="34" charset="0"/>
              <a:buChar char="•"/>
            </a:pPr>
            <a:r>
              <a:rPr lang="en-US" sz="1100" dirty="0"/>
              <a:t>Member variable: The class includes a single member variable:</a:t>
            </a:r>
          </a:p>
          <a:p>
            <a:pPr marL="171450" indent="-171450" algn="l">
              <a:buFont typeface="Arial" panose="020B0604020202020204" pitchFamily="34" charset="0"/>
              <a:buChar char="•"/>
            </a:pPr>
            <a:r>
              <a:rPr lang="en-US" sz="1100" dirty="0" err="1"/>
              <a:t>d_gameEngine</a:t>
            </a:r>
            <a:r>
              <a:rPr lang="en-US" sz="1100" dirty="0"/>
              <a:t>: Represents the game engine associated with the phase.</a:t>
            </a:r>
          </a:p>
          <a:p>
            <a:pPr marL="171450" indent="-171450" algn="l">
              <a:buFont typeface="Arial" panose="020B0604020202020204" pitchFamily="34" charset="0"/>
              <a:buChar char="•"/>
            </a:pPr>
            <a:r>
              <a:rPr lang="en-US" sz="1100" dirty="0"/>
              <a:t>Constructor: The class includes a constructor for the Phase class. The constructor takes a </a:t>
            </a:r>
            <a:r>
              <a:rPr lang="en-US" sz="1100" dirty="0" err="1"/>
              <a:t>GameEngine</a:t>
            </a:r>
            <a:r>
              <a:rPr lang="en-US" sz="1100" dirty="0"/>
              <a:t> object as a parameter and assigns it to the </a:t>
            </a:r>
            <a:r>
              <a:rPr lang="en-US" sz="1100" dirty="0" err="1"/>
              <a:t>d_gameEngine</a:t>
            </a:r>
            <a:r>
              <a:rPr lang="en-US" sz="1100" dirty="0"/>
              <a:t> member variable.</a:t>
            </a:r>
          </a:p>
          <a:p>
            <a:pPr marL="171450" indent="-171450" algn="l">
              <a:buFont typeface="Arial" panose="020B0604020202020204" pitchFamily="34" charset="0"/>
              <a:buChar char="•"/>
            </a:pPr>
            <a:r>
              <a:rPr lang="en-US" sz="1100" dirty="0" err="1"/>
              <a:t>printAvailableCommands</a:t>
            </a:r>
            <a:r>
              <a:rPr lang="en-US" sz="1100" dirty="0"/>
              <a:t> method: This method is declared as an abstract method and is responsible for printing the available commands </a:t>
            </a:r>
            <a:br>
              <a:rPr lang="en-US" sz="1100" dirty="0"/>
            </a:br>
            <a:r>
              <a:rPr lang="en-US" sz="1100" dirty="0"/>
              <a:t>specific to the phase. Subclasses of Phase must provide an implementation for this method.</a:t>
            </a:r>
          </a:p>
          <a:p>
            <a:pPr marL="171450" indent="-171450" algn="l">
              <a:buFont typeface="Arial" panose="020B0604020202020204" pitchFamily="34" charset="0"/>
              <a:buChar char="•"/>
            </a:pPr>
            <a:r>
              <a:rPr lang="en-US" sz="1100" dirty="0"/>
              <a:t>run method: This method is declared as an abstract method and represents the main logic of the phase. It is responsible for running the </a:t>
            </a:r>
            <a:br>
              <a:rPr lang="en-US" sz="1100" dirty="0"/>
            </a:br>
            <a:r>
              <a:rPr lang="en-US" sz="1100" dirty="0"/>
              <a:t>phase, which may involve tasks such as getting user input, executing commands, and updating the game state. The method returns a </a:t>
            </a:r>
            <a:br>
              <a:rPr lang="en-US" sz="1100" dirty="0"/>
            </a:br>
            <a:r>
              <a:rPr lang="en-US" sz="1100" dirty="0" err="1"/>
              <a:t>boolean</a:t>
            </a:r>
            <a:r>
              <a:rPr lang="en-US" sz="1100" dirty="0"/>
              <a:t> value indicating whether the phase should continue or not. Subclasses of Phase must provide an implementation for this method.</a:t>
            </a:r>
          </a:p>
        </p:txBody>
      </p:sp>
    </p:spTree>
    <p:extLst>
      <p:ext uri="{BB962C8B-B14F-4D97-AF65-F5344CB8AC3E}">
        <p14:creationId xmlns:p14="http://schemas.microsoft.com/office/powerpoint/2010/main" val="371110293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720B98B-5649-E78E-7933-565747AC3579}"/>
              </a:ext>
            </a:extLst>
          </p:cNvPr>
          <p:cNvSpPr>
            <a:spLocks noGrp="1"/>
          </p:cNvSpPr>
          <p:nvPr>
            <p:ph type="body" sz="quarter" idx="10"/>
          </p:nvPr>
        </p:nvSpPr>
        <p:spPr/>
        <p:txBody>
          <a:bodyPr/>
          <a:lstStyle/>
          <a:p>
            <a:r>
              <a:rPr lang="en-US" dirty="0" err="1"/>
              <a:t>StartUp</a:t>
            </a:r>
            <a:r>
              <a:rPr lang="en-US" dirty="0"/>
              <a:t> Phase</a:t>
            </a:r>
          </a:p>
        </p:txBody>
      </p:sp>
      <p:sp>
        <p:nvSpPr>
          <p:cNvPr id="4" name="Text Placeholder 2">
            <a:extLst>
              <a:ext uri="{FF2B5EF4-FFF2-40B4-BE49-F238E27FC236}">
                <a16:creationId xmlns:a16="http://schemas.microsoft.com/office/drawing/2014/main" id="{168A15AB-72A8-2BB7-C4CC-F9C89CBF6696}"/>
              </a:ext>
            </a:extLst>
          </p:cNvPr>
          <p:cNvSpPr txBox="1">
            <a:spLocks/>
          </p:cNvSpPr>
          <p:nvPr/>
        </p:nvSpPr>
        <p:spPr>
          <a:xfrm>
            <a:off x="163573" y="2139702"/>
            <a:ext cx="8980427" cy="1008112"/>
          </a:xfrm>
          <a:prstGeom prst="rect">
            <a:avLst/>
          </a:prstGeom>
        </p:spPr>
        <p:txBody>
          <a:bodyPr anchor="ctr"/>
          <a:lstStyle>
            <a:lvl1pPr marL="0" indent="0" algn="ctr" defTabSz="914400" rtl="0" eaLnBrk="1" latinLnBrk="1" hangingPunct="1">
              <a:spcBef>
                <a:spcPct val="20000"/>
              </a:spcBef>
              <a:buFont typeface="Arial" pitchFamily="34" charset="0"/>
              <a:buNone/>
              <a:defRPr sz="1200" b="0" kern="1200" baseline="0">
                <a:solidFill>
                  <a:schemeClr val="bg1"/>
                </a:solidFill>
                <a:latin typeface="+mn-lt"/>
                <a:ea typeface="+mn-ea"/>
                <a:cs typeface="Arial" pitchFamily="34" charset="0"/>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algn="l"/>
            <a:r>
              <a:rPr lang="en-US" sz="1050" dirty="0"/>
              <a:t>The </a:t>
            </a:r>
            <a:r>
              <a:rPr lang="en-US" sz="1050" dirty="0" err="1"/>
              <a:t>StartupPhase</a:t>
            </a:r>
            <a:r>
              <a:rPr lang="en-US" sz="1050" dirty="0"/>
              <a:t> class represents a specific state in the game's lifecycle. It encapsulates the behavior and actions specific to the startup phase, </a:t>
            </a:r>
            <a:br>
              <a:rPr lang="en-US" sz="1050" dirty="0"/>
            </a:br>
            <a:r>
              <a:rPr lang="en-US" sz="1050" dirty="0"/>
              <a:t>providing a modular and extensible structure for managing different game phases.</a:t>
            </a:r>
          </a:p>
          <a:p>
            <a:pPr algn="l"/>
            <a:endParaRPr lang="en-US" sz="1050" dirty="0"/>
          </a:p>
          <a:p>
            <a:pPr marL="171450" indent="-171450" algn="l">
              <a:buFont typeface="Arial" panose="020B0604020202020204" pitchFamily="34" charset="0"/>
              <a:buChar char="•"/>
            </a:pPr>
            <a:r>
              <a:rPr lang="en-US" sz="1050" dirty="0"/>
              <a:t>Inheritance: The </a:t>
            </a:r>
            <a:r>
              <a:rPr lang="en-US" sz="1050" dirty="0" err="1"/>
              <a:t>StartupPhase</a:t>
            </a:r>
            <a:r>
              <a:rPr lang="en-US" sz="1050" dirty="0"/>
              <a:t> class extends the Phase abstract class, indicating that it represents a specific phase or state of the game.</a:t>
            </a:r>
          </a:p>
          <a:p>
            <a:pPr marL="171450" indent="-171450" algn="l">
              <a:buFont typeface="Arial" panose="020B0604020202020204" pitchFamily="34" charset="0"/>
              <a:buChar char="•"/>
            </a:pPr>
            <a:endParaRPr lang="en-US" sz="1050" dirty="0"/>
          </a:p>
          <a:p>
            <a:pPr marL="171450" indent="-171450" algn="l">
              <a:buFont typeface="Arial" panose="020B0604020202020204" pitchFamily="34" charset="0"/>
              <a:buChar char="•"/>
            </a:pPr>
            <a:r>
              <a:rPr lang="en-US" sz="1050" dirty="0"/>
              <a:t>Override Methods: The </a:t>
            </a:r>
            <a:r>
              <a:rPr lang="en-US" sz="1050" dirty="0" err="1"/>
              <a:t>StartupPhase</a:t>
            </a:r>
            <a:r>
              <a:rPr lang="en-US" sz="1050" dirty="0"/>
              <a:t> class overrides the </a:t>
            </a:r>
            <a:r>
              <a:rPr lang="en-US" sz="1050" dirty="0" err="1"/>
              <a:t>printAvailableCommands</a:t>
            </a:r>
            <a:r>
              <a:rPr lang="en-US" sz="1050" dirty="0"/>
              <a:t> and run methods inherited from the Phase class. These </a:t>
            </a:r>
            <a:br>
              <a:rPr lang="en-US" sz="1050" dirty="0"/>
            </a:br>
            <a:r>
              <a:rPr lang="en-US" sz="1050" dirty="0"/>
              <a:t>methods define the behavior specific to the startup phase.</a:t>
            </a:r>
          </a:p>
          <a:p>
            <a:pPr marL="171450" indent="-171450" algn="l">
              <a:buFont typeface="Arial" panose="020B0604020202020204" pitchFamily="34" charset="0"/>
              <a:buChar char="•"/>
            </a:pPr>
            <a:endParaRPr lang="en-US" sz="1050" dirty="0"/>
          </a:p>
          <a:p>
            <a:pPr marL="171450" indent="-171450" algn="l">
              <a:buFont typeface="Arial" panose="020B0604020202020204" pitchFamily="34" charset="0"/>
              <a:buChar char="•"/>
            </a:pPr>
            <a:r>
              <a:rPr lang="en-US" sz="1050" dirty="0" err="1"/>
              <a:t>printAvailableCommands</a:t>
            </a:r>
            <a:r>
              <a:rPr lang="en-US" sz="1050" dirty="0"/>
              <a:t> method: This method prints the available commands for the startup phase. It displays a list of commands, such as </a:t>
            </a:r>
            <a:br>
              <a:rPr lang="en-US" sz="1050" dirty="0"/>
            </a:br>
            <a:r>
              <a:rPr lang="en-US" sz="1050" dirty="0"/>
              <a:t>setting game players, loading maps, editing maps, assigning countries, loading a saved game, proceeding to the next phase, or exiting the game.</a:t>
            </a:r>
          </a:p>
          <a:p>
            <a:pPr marL="171450" indent="-171450" algn="l">
              <a:buFont typeface="Arial" panose="020B0604020202020204" pitchFamily="34" charset="0"/>
              <a:buChar char="•"/>
            </a:pPr>
            <a:endParaRPr lang="en-US" sz="1050" dirty="0"/>
          </a:p>
          <a:p>
            <a:pPr marL="171450" indent="-171450" algn="l">
              <a:buFont typeface="Arial" panose="020B0604020202020204" pitchFamily="34" charset="0"/>
              <a:buChar char="•"/>
            </a:pPr>
            <a:r>
              <a:rPr lang="en-US" sz="1050" dirty="0"/>
              <a:t>run method: This method represents the main logic of the startup phase. It reads user input, processes commands, and performs appropriate </a:t>
            </a:r>
            <a:br>
              <a:rPr lang="en-US" sz="1050" dirty="0"/>
            </a:br>
            <a:r>
              <a:rPr lang="en-US" sz="1050" dirty="0"/>
              <a:t>actions based on the input. It uses a switch statement to handle different commands entered by the user and delegates the command processing to the corresponding controllers (e.g., </a:t>
            </a:r>
            <a:r>
              <a:rPr lang="en-US" sz="1050" dirty="0" err="1"/>
              <a:t>getPlayerController</a:t>
            </a:r>
            <a:r>
              <a:rPr lang="en-US" sz="1050" dirty="0"/>
              <a:t>, </a:t>
            </a:r>
            <a:r>
              <a:rPr lang="en-US" sz="1050" dirty="0" err="1"/>
              <a:t>getMapController</a:t>
            </a:r>
            <a:r>
              <a:rPr lang="en-US" sz="1050" dirty="0"/>
              <a:t>, </a:t>
            </a:r>
            <a:r>
              <a:rPr lang="en-US" sz="1050" dirty="0" err="1"/>
              <a:t>getCountryController</a:t>
            </a:r>
            <a:r>
              <a:rPr lang="en-US" sz="1050" dirty="0"/>
              <a:t>, </a:t>
            </a:r>
            <a:r>
              <a:rPr lang="en-US" sz="1050" dirty="0" err="1"/>
              <a:t>ContextController</a:t>
            </a:r>
            <a:r>
              <a:rPr lang="en-US" sz="1050" dirty="0"/>
              <a:t>).</a:t>
            </a:r>
          </a:p>
          <a:p>
            <a:pPr marL="171450" indent="-171450" algn="l">
              <a:buFont typeface="Arial" panose="020B0604020202020204" pitchFamily="34" charset="0"/>
              <a:buChar char="•"/>
            </a:pPr>
            <a:endParaRPr lang="en-US" sz="1050" dirty="0"/>
          </a:p>
          <a:p>
            <a:pPr marL="171450" indent="-171450" algn="l">
              <a:buFont typeface="Arial" panose="020B0604020202020204" pitchFamily="34" charset="0"/>
              <a:buChar char="•"/>
            </a:pPr>
            <a:r>
              <a:rPr lang="en-US" sz="1050" dirty="0"/>
              <a:t>Transition to </a:t>
            </a:r>
            <a:r>
              <a:rPr lang="en-US" sz="1050" dirty="0" err="1"/>
              <a:t>EditMapPhase</a:t>
            </a:r>
            <a:r>
              <a:rPr lang="en-US" sz="1050" dirty="0"/>
              <a:t>: The </a:t>
            </a:r>
            <a:r>
              <a:rPr lang="en-US" sz="1050" dirty="0" err="1"/>
              <a:t>goToEditMapPhase</a:t>
            </a:r>
            <a:r>
              <a:rPr lang="en-US" sz="1050" dirty="0"/>
              <a:t> method transitions the game from the startup phase to the edit map phase. It creates an </a:t>
            </a:r>
            <a:br>
              <a:rPr lang="en-US" sz="1050" dirty="0"/>
            </a:br>
            <a:r>
              <a:rPr lang="en-US" sz="1050" dirty="0"/>
              <a:t>instance of the </a:t>
            </a:r>
            <a:r>
              <a:rPr lang="en-US" sz="1050" dirty="0" err="1"/>
              <a:t>EditMapPhase</a:t>
            </a:r>
            <a:r>
              <a:rPr lang="en-US" sz="1050" dirty="0"/>
              <a:t> class (which represents the next state or phase) and sets it as the current game phase using the game engine.</a:t>
            </a:r>
          </a:p>
          <a:p>
            <a:pPr marL="171450" indent="-171450" algn="l">
              <a:buFont typeface="Arial" panose="020B0604020202020204" pitchFamily="34" charset="0"/>
              <a:buChar char="•"/>
            </a:pPr>
            <a:endParaRPr lang="en-US" sz="1050" dirty="0"/>
          </a:p>
          <a:p>
            <a:pPr marL="171450" indent="-171450" algn="l">
              <a:buFont typeface="Arial" panose="020B0604020202020204" pitchFamily="34" charset="0"/>
              <a:buChar char="•"/>
            </a:pPr>
            <a:r>
              <a:rPr lang="en-US" sz="1050" dirty="0"/>
              <a:t>Transition to </a:t>
            </a:r>
            <a:r>
              <a:rPr lang="en-US" sz="1050" dirty="0" err="1"/>
              <a:t>IssueDeployOrder</a:t>
            </a:r>
            <a:r>
              <a:rPr lang="en-US" sz="1050" dirty="0"/>
              <a:t>: The </a:t>
            </a:r>
            <a:r>
              <a:rPr lang="en-US" sz="1050" dirty="0" err="1"/>
              <a:t>goToIssueOrdersPhase</a:t>
            </a:r>
            <a:r>
              <a:rPr lang="en-US" sz="1050" dirty="0"/>
              <a:t> method facilitates the transition from the startup phase to the issue orders phase. It </a:t>
            </a:r>
            <a:br>
              <a:rPr lang="en-US" sz="1050" dirty="0"/>
            </a:br>
            <a:r>
              <a:rPr lang="en-US" sz="1050" dirty="0"/>
              <a:t>performs some checks to ensure that the map is loaded, players are added, and countries are assigned. If these conditions are met, it assigns </a:t>
            </a:r>
            <a:br>
              <a:rPr lang="en-US" sz="1050" dirty="0"/>
            </a:br>
            <a:r>
              <a:rPr lang="en-US" sz="1050" dirty="0"/>
              <a:t>reinforcements, sets the game phase to the </a:t>
            </a:r>
            <a:r>
              <a:rPr lang="en-US" sz="1050" dirty="0" err="1"/>
              <a:t>IssueDeployOrder</a:t>
            </a:r>
            <a:r>
              <a:rPr lang="en-US" sz="1050" dirty="0"/>
              <a:t> phase, and returns true. Otherwise, it returns false and displays an error message.</a:t>
            </a:r>
          </a:p>
        </p:txBody>
      </p:sp>
    </p:spTree>
    <p:extLst>
      <p:ext uri="{BB962C8B-B14F-4D97-AF65-F5344CB8AC3E}">
        <p14:creationId xmlns:p14="http://schemas.microsoft.com/office/powerpoint/2010/main" val="391531586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720B98B-5649-E78E-7933-565747AC3579}"/>
              </a:ext>
            </a:extLst>
          </p:cNvPr>
          <p:cNvSpPr>
            <a:spLocks noGrp="1"/>
          </p:cNvSpPr>
          <p:nvPr>
            <p:ph type="body" sz="quarter" idx="10"/>
          </p:nvPr>
        </p:nvSpPr>
        <p:spPr/>
        <p:txBody>
          <a:bodyPr/>
          <a:lstStyle/>
          <a:p>
            <a:r>
              <a:rPr lang="en-US" dirty="0" err="1"/>
              <a:t>TournamentStartup</a:t>
            </a:r>
            <a:r>
              <a:rPr lang="en-US" dirty="0"/>
              <a:t> Phase</a:t>
            </a:r>
          </a:p>
        </p:txBody>
      </p:sp>
      <p:sp>
        <p:nvSpPr>
          <p:cNvPr id="4" name="Text Placeholder 2">
            <a:extLst>
              <a:ext uri="{FF2B5EF4-FFF2-40B4-BE49-F238E27FC236}">
                <a16:creationId xmlns:a16="http://schemas.microsoft.com/office/drawing/2014/main" id="{168A15AB-72A8-2BB7-C4CC-F9C89CBF6696}"/>
              </a:ext>
            </a:extLst>
          </p:cNvPr>
          <p:cNvSpPr txBox="1">
            <a:spLocks/>
          </p:cNvSpPr>
          <p:nvPr/>
        </p:nvSpPr>
        <p:spPr>
          <a:xfrm>
            <a:off x="163573" y="2139702"/>
            <a:ext cx="8980427" cy="1008112"/>
          </a:xfrm>
          <a:prstGeom prst="rect">
            <a:avLst/>
          </a:prstGeom>
        </p:spPr>
        <p:txBody>
          <a:bodyPr anchor="ctr"/>
          <a:lstStyle>
            <a:lvl1pPr marL="0" indent="0" algn="ctr" defTabSz="914400" rtl="0" eaLnBrk="1" latinLnBrk="1" hangingPunct="1">
              <a:spcBef>
                <a:spcPct val="20000"/>
              </a:spcBef>
              <a:buFont typeface="Arial" pitchFamily="34" charset="0"/>
              <a:buNone/>
              <a:defRPr sz="1200" b="0" kern="1200" baseline="0">
                <a:solidFill>
                  <a:schemeClr val="bg1"/>
                </a:solidFill>
                <a:latin typeface="+mn-lt"/>
                <a:ea typeface="+mn-ea"/>
                <a:cs typeface="Arial" pitchFamily="34" charset="0"/>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algn="l"/>
            <a:r>
              <a:rPr lang="en-US" sz="1050" dirty="0"/>
              <a:t>The </a:t>
            </a:r>
            <a:r>
              <a:rPr lang="en-US" sz="1050" dirty="0" err="1"/>
              <a:t>TournamentStartupPhase</a:t>
            </a:r>
            <a:r>
              <a:rPr lang="en-US" sz="1050" dirty="0"/>
              <a:t> class represents a specific state in the game where a tournament is being set up. It implements the necessary </a:t>
            </a:r>
            <a:br>
              <a:rPr lang="en-US" sz="1050" dirty="0"/>
            </a:br>
            <a:r>
              <a:rPr lang="en-US" sz="1050" dirty="0"/>
              <a:t>behavior and actions specific to this phase. </a:t>
            </a:r>
          </a:p>
          <a:p>
            <a:pPr algn="l"/>
            <a:endParaRPr lang="en-US" sz="1050" dirty="0"/>
          </a:p>
          <a:p>
            <a:pPr marL="171450" indent="-171450" algn="l">
              <a:buFont typeface="Arial" panose="020B0604020202020204" pitchFamily="34" charset="0"/>
              <a:buChar char="•"/>
            </a:pPr>
            <a:r>
              <a:rPr lang="en-US" sz="1050" dirty="0"/>
              <a:t>Inheritance: The </a:t>
            </a:r>
            <a:r>
              <a:rPr lang="en-US" sz="1050" dirty="0" err="1"/>
              <a:t>TournamentStartupPhase</a:t>
            </a:r>
            <a:r>
              <a:rPr lang="en-US" sz="1050" dirty="0"/>
              <a:t> class extends the Phase abstract class, indicating that it represents a specific phase or state of the </a:t>
            </a:r>
            <a:br>
              <a:rPr lang="en-US" sz="1050" dirty="0"/>
            </a:br>
            <a:r>
              <a:rPr lang="en-US" sz="1050" dirty="0"/>
              <a:t>game.</a:t>
            </a:r>
          </a:p>
          <a:p>
            <a:pPr marL="171450" indent="-171450" algn="l">
              <a:buFont typeface="Arial" panose="020B0604020202020204" pitchFamily="34" charset="0"/>
              <a:buChar char="•"/>
            </a:pPr>
            <a:r>
              <a:rPr lang="en-US" sz="1050" dirty="0"/>
              <a:t>Override Methods: The </a:t>
            </a:r>
            <a:r>
              <a:rPr lang="en-US" sz="1050" dirty="0" err="1"/>
              <a:t>TournamentStartupPhase</a:t>
            </a:r>
            <a:r>
              <a:rPr lang="en-US" sz="1050" dirty="0"/>
              <a:t> class overrides the </a:t>
            </a:r>
            <a:r>
              <a:rPr lang="en-US" sz="1050" dirty="0" err="1"/>
              <a:t>printAvailableCommands</a:t>
            </a:r>
            <a:r>
              <a:rPr lang="en-US" sz="1050" dirty="0"/>
              <a:t> and run methods inherited from the Phase class. These methods define the behavior specific to the tournament startup phase.</a:t>
            </a:r>
          </a:p>
          <a:p>
            <a:pPr marL="171450" indent="-171450" algn="l">
              <a:buFont typeface="Arial" panose="020B0604020202020204" pitchFamily="34" charset="0"/>
              <a:buChar char="•"/>
            </a:pPr>
            <a:r>
              <a:rPr lang="en-US" sz="1050" dirty="0" err="1"/>
              <a:t>printAvailableCommands</a:t>
            </a:r>
            <a:r>
              <a:rPr lang="en-US" sz="1050" dirty="0"/>
              <a:t> method: This method prints the available commands for the tournament startup phase. In this case, it only displays the </a:t>
            </a:r>
            <a:br>
              <a:rPr lang="en-US" sz="1050" dirty="0"/>
            </a:br>
            <a:r>
              <a:rPr lang="en-US" sz="1050" dirty="0"/>
              <a:t>command for starting a tournament.</a:t>
            </a:r>
          </a:p>
          <a:p>
            <a:pPr marL="171450" indent="-171450" algn="l">
              <a:buFont typeface="Arial" panose="020B0604020202020204" pitchFamily="34" charset="0"/>
              <a:buChar char="•"/>
            </a:pPr>
            <a:r>
              <a:rPr lang="en-US" sz="1050" dirty="0"/>
              <a:t>run method: This method represents the main logic of the tournament startup phase. It reads user input, processes the tournament command, and performs appropriate actions based on the input.</a:t>
            </a:r>
          </a:p>
          <a:p>
            <a:pPr marL="171450" indent="-171450" algn="l">
              <a:buFont typeface="Arial" panose="020B0604020202020204" pitchFamily="34" charset="0"/>
              <a:buChar char="•"/>
            </a:pPr>
            <a:r>
              <a:rPr lang="en-US" sz="1050" dirty="0"/>
              <a:t>Tournament Controller: The </a:t>
            </a:r>
            <a:r>
              <a:rPr lang="en-US" sz="1050" dirty="0" err="1"/>
              <a:t>TournamentController</a:t>
            </a:r>
            <a:r>
              <a:rPr lang="en-US" sz="1050" dirty="0"/>
              <a:t> class is instantiated within the run method. It is responsible for handling tournament-related </a:t>
            </a:r>
            <a:br>
              <a:rPr lang="en-US" sz="1050" dirty="0"/>
            </a:br>
            <a:r>
              <a:rPr lang="en-US" sz="1050" dirty="0"/>
              <a:t>commands and actions.</a:t>
            </a:r>
          </a:p>
          <a:p>
            <a:pPr marL="171450" indent="-171450" algn="l">
              <a:buFont typeface="Arial" panose="020B0604020202020204" pitchFamily="34" charset="0"/>
              <a:buChar char="•"/>
            </a:pPr>
            <a:r>
              <a:rPr lang="en-US" sz="1050" dirty="0"/>
              <a:t>Tournament Command: The run method checks if the user input starts with the tournament command (</a:t>
            </a:r>
            <a:r>
              <a:rPr lang="en-US" sz="1050" dirty="0" err="1"/>
              <a:t>Command.TOURNAMENT</a:t>
            </a:r>
            <a:r>
              <a:rPr lang="en-US" sz="1050" dirty="0"/>
              <a:t>). If it does, the </a:t>
            </a:r>
            <a:r>
              <a:rPr lang="en-US" sz="1050" dirty="0" err="1"/>
              <a:t>TournamentController</a:t>
            </a:r>
            <a:r>
              <a:rPr lang="en-US" sz="1050" dirty="0"/>
              <a:t> is invoked to handle the tournament command.</a:t>
            </a:r>
          </a:p>
          <a:p>
            <a:pPr marL="171450" indent="-171450" algn="l">
              <a:buFont typeface="Arial" panose="020B0604020202020204" pitchFamily="34" charset="0"/>
              <a:buChar char="•"/>
            </a:pPr>
            <a:r>
              <a:rPr lang="en-US" sz="1050" dirty="0"/>
              <a:t>Tournament Start: If the </a:t>
            </a:r>
            <a:r>
              <a:rPr lang="en-US" sz="1050" dirty="0" err="1"/>
              <a:t>TournamentController</a:t>
            </a:r>
            <a:r>
              <a:rPr lang="en-US" sz="1050" dirty="0"/>
              <a:t> successfully handles the tournament command and returns a valid Tournament object, the </a:t>
            </a:r>
            <a:br>
              <a:rPr lang="en-US" sz="1050" dirty="0"/>
            </a:br>
            <a:r>
              <a:rPr lang="en-US" sz="1050" dirty="0" err="1"/>
              <a:t>startTournament</a:t>
            </a:r>
            <a:r>
              <a:rPr lang="en-US" sz="1050" dirty="0"/>
              <a:t> method is called on that object to initiate the tournament.</a:t>
            </a:r>
          </a:p>
          <a:p>
            <a:pPr marL="171450" indent="-171450" algn="l">
              <a:buFont typeface="Arial" panose="020B0604020202020204" pitchFamily="34" charset="0"/>
              <a:buChar char="•"/>
            </a:pPr>
            <a:r>
              <a:rPr lang="en-US" sz="1050" dirty="0"/>
              <a:t>Exit: Since the return value of the run method is always false, the execution will not exit the game or transition to another phase after the</a:t>
            </a:r>
            <a:br>
              <a:rPr lang="en-US" sz="1050" dirty="0"/>
            </a:br>
            <a:r>
              <a:rPr lang="en-US" sz="1050" dirty="0"/>
              <a:t> tournament startup phase is completed.</a:t>
            </a:r>
          </a:p>
        </p:txBody>
      </p:sp>
    </p:spTree>
    <p:extLst>
      <p:ext uri="{BB962C8B-B14F-4D97-AF65-F5344CB8AC3E}">
        <p14:creationId xmlns:p14="http://schemas.microsoft.com/office/powerpoint/2010/main" val="381237132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720B98B-5649-E78E-7933-565747AC3579}"/>
              </a:ext>
            </a:extLst>
          </p:cNvPr>
          <p:cNvSpPr>
            <a:spLocks noGrp="1"/>
          </p:cNvSpPr>
          <p:nvPr>
            <p:ph type="body" sz="quarter" idx="10"/>
          </p:nvPr>
        </p:nvSpPr>
        <p:spPr/>
        <p:txBody>
          <a:bodyPr/>
          <a:lstStyle/>
          <a:p>
            <a:r>
              <a:rPr lang="en-US" dirty="0" err="1"/>
              <a:t>IssueDeployOrder</a:t>
            </a:r>
            <a:r>
              <a:rPr lang="en-US" dirty="0"/>
              <a:t> Phase</a:t>
            </a:r>
          </a:p>
        </p:txBody>
      </p:sp>
      <p:sp>
        <p:nvSpPr>
          <p:cNvPr id="4" name="Text Placeholder 2">
            <a:extLst>
              <a:ext uri="{FF2B5EF4-FFF2-40B4-BE49-F238E27FC236}">
                <a16:creationId xmlns:a16="http://schemas.microsoft.com/office/drawing/2014/main" id="{168A15AB-72A8-2BB7-C4CC-F9C89CBF6696}"/>
              </a:ext>
            </a:extLst>
          </p:cNvPr>
          <p:cNvSpPr txBox="1">
            <a:spLocks/>
          </p:cNvSpPr>
          <p:nvPr/>
        </p:nvSpPr>
        <p:spPr>
          <a:xfrm>
            <a:off x="107504" y="2355726"/>
            <a:ext cx="8959855" cy="1008112"/>
          </a:xfrm>
          <a:prstGeom prst="rect">
            <a:avLst/>
          </a:prstGeom>
        </p:spPr>
        <p:txBody>
          <a:bodyPr anchor="ctr"/>
          <a:lstStyle>
            <a:lvl1pPr marL="0" indent="0" algn="ctr" defTabSz="914400" rtl="0" eaLnBrk="1" latinLnBrk="1" hangingPunct="1">
              <a:spcBef>
                <a:spcPct val="20000"/>
              </a:spcBef>
              <a:buFont typeface="Arial" pitchFamily="34" charset="0"/>
              <a:buNone/>
              <a:defRPr sz="1200" b="0" kern="1200" baseline="0">
                <a:solidFill>
                  <a:schemeClr val="bg1"/>
                </a:solidFill>
                <a:latin typeface="+mn-lt"/>
                <a:ea typeface="+mn-ea"/>
                <a:cs typeface="Arial" pitchFamily="34" charset="0"/>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algn="l"/>
            <a:r>
              <a:rPr lang="en-US" sz="1100" dirty="0"/>
              <a:t>The </a:t>
            </a:r>
            <a:r>
              <a:rPr lang="en-US" sz="1100" dirty="0" err="1"/>
              <a:t>IssueDeployOrder</a:t>
            </a:r>
            <a:r>
              <a:rPr lang="en-US" sz="1100" dirty="0"/>
              <a:t> class is responsible for managing the issue deploy orders phase of the game.</a:t>
            </a:r>
          </a:p>
          <a:p>
            <a:pPr algn="l"/>
            <a:endParaRPr lang="en-US" sz="1100" dirty="0"/>
          </a:p>
          <a:p>
            <a:pPr marL="171450" indent="-171450" algn="l">
              <a:buFont typeface="Arial" panose="020B0604020202020204" pitchFamily="34" charset="0"/>
              <a:buChar char="•"/>
            </a:pPr>
            <a:r>
              <a:rPr lang="en-US" sz="1100" dirty="0"/>
              <a:t>Inheritance: The </a:t>
            </a:r>
            <a:r>
              <a:rPr lang="en-US" sz="1100" dirty="0" err="1"/>
              <a:t>IssueDeployOrder</a:t>
            </a:r>
            <a:r>
              <a:rPr lang="en-US" sz="1100" dirty="0"/>
              <a:t> class extends the Phase abstract class, indicating that it represents a specific phase or state of the </a:t>
            </a:r>
            <a:br>
              <a:rPr lang="en-US" sz="1100" dirty="0"/>
            </a:br>
            <a:r>
              <a:rPr lang="en-US" sz="1100" dirty="0"/>
              <a:t>game.</a:t>
            </a:r>
          </a:p>
          <a:p>
            <a:pPr marL="171450" indent="-171450" algn="l">
              <a:buFont typeface="Arial" panose="020B0604020202020204" pitchFamily="34" charset="0"/>
              <a:buChar char="•"/>
            </a:pPr>
            <a:endParaRPr lang="en-US" sz="1100" dirty="0"/>
          </a:p>
          <a:p>
            <a:pPr marL="171450" indent="-171450" algn="l">
              <a:buFont typeface="Arial" panose="020B0604020202020204" pitchFamily="34" charset="0"/>
              <a:buChar char="•"/>
            </a:pPr>
            <a:r>
              <a:rPr lang="en-US" sz="1100" dirty="0"/>
              <a:t>Override Methods: The </a:t>
            </a:r>
            <a:r>
              <a:rPr lang="en-US" sz="1100" dirty="0" err="1"/>
              <a:t>IssueDeployOrder</a:t>
            </a:r>
            <a:r>
              <a:rPr lang="en-US" sz="1100" dirty="0"/>
              <a:t> class overrides the </a:t>
            </a:r>
            <a:r>
              <a:rPr lang="en-US" sz="1100" dirty="0" err="1"/>
              <a:t>printAvailableCommands</a:t>
            </a:r>
            <a:r>
              <a:rPr lang="en-US" sz="1100" dirty="0"/>
              <a:t> and runs methods inherited from the Phase class. These methods define the behavior specific to the issue deploy orders phase.</a:t>
            </a:r>
          </a:p>
          <a:p>
            <a:pPr marL="171450" indent="-171450" algn="l">
              <a:buFont typeface="Arial" panose="020B0604020202020204" pitchFamily="34" charset="0"/>
              <a:buChar char="•"/>
            </a:pPr>
            <a:endParaRPr lang="en-US" sz="1100" dirty="0"/>
          </a:p>
          <a:p>
            <a:pPr marL="171450" indent="-171450" algn="l">
              <a:buFont typeface="Arial" panose="020B0604020202020204" pitchFamily="34" charset="0"/>
              <a:buChar char="•"/>
            </a:pPr>
            <a:r>
              <a:rPr lang="en-US" sz="1100" dirty="0" err="1"/>
              <a:t>printAvailableCommands</a:t>
            </a:r>
            <a:r>
              <a:rPr lang="en-US" sz="1100" dirty="0"/>
              <a:t> method: This method prints the available commands for the issue deploy orders phase. It provides information </a:t>
            </a:r>
            <a:br>
              <a:rPr lang="en-US" sz="1100" dirty="0"/>
            </a:br>
            <a:r>
              <a:rPr lang="en-US" sz="1100" dirty="0"/>
              <a:t>about the phase, available commands (e.g., deploying reinforcements), and the current number of reinforcements each player has.</a:t>
            </a:r>
          </a:p>
          <a:p>
            <a:pPr marL="171450" indent="-171450" algn="l">
              <a:buFont typeface="Arial" panose="020B0604020202020204" pitchFamily="34" charset="0"/>
              <a:buChar char="•"/>
            </a:pPr>
            <a:endParaRPr lang="en-US" sz="1100" dirty="0"/>
          </a:p>
          <a:p>
            <a:pPr marL="171450" indent="-171450" algn="l">
              <a:buFont typeface="Arial" panose="020B0604020202020204" pitchFamily="34" charset="0"/>
              <a:buChar char="•"/>
            </a:pPr>
            <a:r>
              <a:rPr lang="en-US" sz="1100" dirty="0"/>
              <a:t>run method: This method represents the main logic of the issue deploy orders phase. It initializes a map of players' order status, where </a:t>
            </a:r>
            <a:br>
              <a:rPr lang="en-US" sz="1100" dirty="0"/>
            </a:br>
            <a:r>
              <a:rPr lang="en-US" sz="1100" dirty="0"/>
              <a:t>each player is initially set to not have finished issuing orders. The method then enters a game loop where each player takes turns issuing orders until all players have finished. Once all players have finished ordering, it proceeds to the execute orders phase by invoking the </a:t>
            </a:r>
            <a:br>
              <a:rPr lang="en-US" sz="1100" dirty="0"/>
            </a:br>
            <a:r>
              <a:rPr lang="en-US" sz="1100" dirty="0" err="1"/>
              <a:t>goToExecuteOrdersPhase</a:t>
            </a:r>
            <a:r>
              <a:rPr lang="en-US" sz="1100" dirty="0"/>
              <a:t> method.</a:t>
            </a:r>
          </a:p>
          <a:p>
            <a:pPr marL="171450" indent="-171450" algn="l">
              <a:buFont typeface="Arial" panose="020B0604020202020204" pitchFamily="34" charset="0"/>
              <a:buChar char="•"/>
            </a:pPr>
            <a:endParaRPr lang="en-US" sz="1100" dirty="0"/>
          </a:p>
          <a:p>
            <a:pPr marL="171450" indent="-171450" algn="l">
              <a:buFont typeface="Arial" panose="020B0604020202020204" pitchFamily="34" charset="0"/>
              <a:buChar char="•"/>
            </a:pPr>
            <a:r>
              <a:rPr lang="en-US" sz="1100" dirty="0" err="1"/>
              <a:t>goToExecuteOrdersPhase</a:t>
            </a:r>
            <a:r>
              <a:rPr lang="en-US" sz="1100" dirty="0"/>
              <a:t> method: This method facilitates the transition from the issue deploy orders phase to the execute orders phase. It creates an instance of the </a:t>
            </a:r>
            <a:r>
              <a:rPr lang="en-US" sz="1100" dirty="0" err="1"/>
              <a:t>ExecuteDeployOrderPhase</a:t>
            </a:r>
            <a:r>
              <a:rPr lang="en-US" sz="1100" dirty="0"/>
              <a:t> class (which represents the next state or phase) and sets it as the current game </a:t>
            </a:r>
            <a:br>
              <a:rPr lang="en-US" sz="1100" dirty="0"/>
            </a:br>
            <a:r>
              <a:rPr lang="en-US" sz="1100" dirty="0"/>
              <a:t>phase using the game engine.</a:t>
            </a:r>
          </a:p>
        </p:txBody>
      </p:sp>
    </p:spTree>
    <p:extLst>
      <p:ext uri="{BB962C8B-B14F-4D97-AF65-F5344CB8AC3E}">
        <p14:creationId xmlns:p14="http://schemas.microsoft.com/office/powerpoint/2010/main" val="397511597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720B98B-5649-E78E-7933-565747AC3579}"/>
              </a:ext>
            </a:extLst>
          </p:cNvPr>
          <p:cNvSpPr>
            <a:spLocks noGrp="1"/>
          </p:cNvSpPr>
          <p:nvPr>
            <p:ph type="body" sz="quarter" idx="10"/>
          </p:nvPr>
        </p:nvSpPr>
        <p:spPr/>
        <p:txBody>
          <a:bodyPr/>
          <a:lstStyle/>
          <a:p>
            <a:r>
              <a:rPr lang="en-US" dirty="0" err="1"/>
              <a:t>ExecuteDeployOrder</a:t>
            </a:r>
            <a:r>
              <a:rPr lang="en-US" dirty="0"/>
              <a:t> Phase</a:t>
            </a:r>
          </a:p>
        </p:txBody>
      </p:sp>
      <p:sp>
        <p:nvSpPr>
          <p:cNvPr id="4" name="Text Placeholder 2">
            <a:extLst>
              <a:ext uri="{FF2B5EF4-FFF2-40B4-BE49-F238E27FC236}">
                <a16:creationId xmlns:a16="http://schemas.microsoft.com/office/drawing/2014/main" id="{168A15AB-72A8-2BB7-C4CC-F9C89CBF6696}"/>
              </a:ext>
            </a:extLst>
          </p:cNvPr>
          <p:cNvSpPr txBox="1">
            <a:spLocks/>
          </p:cNvSpPr>
          <p:nvPr/>
        </p:nvSpPr>
        <p:spPr>
          <a:xfrm>
            <a:off x="179512" y="2355726"/>
            <a:ext cx="8887847" cy="1008112"/>
          </a:xfrm>
          <a:prstGeom prst="rect">
            <a:avLst/>
          </a:prstGeom>
        </p:spPr>
        <p:txBody>
          <a:bodyPr anchor="ctr"/>
          <a:lstStyle>
            <a:lvl1pPr marL="0" indent="0" algn="ctr" defTabSz="914400" rtl="0" eaLnBrk="1" latinLnBrk="1" hangingPunct="1">
              <a:spcBef>
                <a:spcPct val="20000"/>
              </a:spcBef>
              <a:buFont typeface="Arial" pitchFamily="34" charset="0"/>
              <a:buNone/>
              <a:defRPr sz="1200" b="0" kern="1200" baseline="0">
                <a:solidFill>
                  <a:schemeClr val="bg1"/>
                </a:solidFill>
                <a:latin typeface="+mn-lt"/>
                <a:ea typeface="+mn-ea"/>
                <a:cs typeface="Arial" pitchFamily="34" charset="0"/>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algn="l"/>
            <a:r>
              <a:rPr lang="en-US" sz="1100" dirty="0"/>
              <a:t>The </a:t>
            </a:r>
            <a:r>
              <a:rPr lang="en-US" sz="1100" dirty="0" err="1"/>
              <a:t>ExecuteDeployOrderPhase</a:t>
            </a:r>
            <a:r>
              <a:rPr lang="en-US" sz="1100" dirty="0"/>
              <a:t> class is responsible for managing the execute deploy order phase of the game. </a:t>
            </a:r>
          </a:p>
          <a:p>
            <a:pPr algn="l"/>
            <a:endParaRPr lang="en-US" sz="1100" dirty="0"/>
          </a:p>
          <a:p>
            <a:pPr marL="171450" indent="-171450" algn="l">
              <a:buFont typeface="Arial" panose="020B0604020202020204" pitchFamily="34" charset="0"/>
              <a:buChar char="•"/>
            </a:pPr>
            <a:r>
              <a:rPr lang="en-US" sz="1100" dirty="0"/>
              <a:t>Inheritance: The </a:t>
            </a:r>
            <a:r>
              <a:rPr lang="en-US" sz="1100" dirty="0" err="1"/>
              <a:t>ExecuteDeployOrderPhase</a:t>
            </a:r>
            <a:r>
              <a:rPr lang="en-US" sz="1100" dirty="0"/>
              <a:t> class extends the </a:t>
            </a:r>
            <a:r>
              <a:rPr lang="en-US" sz="1100" dirty="0" err="1"/>
              <a:t>ExecuteOrdersPhase</a:t>
            </a:r>
            <a:r>
              <a:rPr lang="en-US" sz="1100" dirty="0"/>
              <a:t> class, which in turn extends the Phase abstract class. This indicates that the </a:t>
            </a:r>
            <a:r>
              <a:rPr lang="en-US" sz="1100" dirty="0" err="1"/>
              <a:t>ExecuteDeployOrderPhase</a:t>
            </a:r>
            <a:r>
              <a:rPr lang="en-US" sz="1100" dirty="0"/>
              <a:t> represents a specific phase or state of the game, inheriting behavior from both </a:t>
            </a:r>
            <a:br>
              <a:rPr lang="fa-IR" sz="1100" dirty="0"/>
            </a:br>
            <a:r>
              <a:rPr lang="en-US" sz="1100" dirty="0" err="1"/>
              <a:t>ExecuteOrdersPhase</a:t>
            </a:r>
            <a:r>
              <a:rPr lang="en-US" sz="1100" dirty="0"/>
              <a:t> and Phase.</a:t>
            </a:r>
          </a:p>
          <a:p>
            <a:pPr marL="171450" indent="-171450" algn="l">
              <a:buFont typeface="Arial" panose="020B0604020202020204" pitchFamily="34" charset="0"/>
              <a:buChar char="•"/>
            </a:pPr>
            <a:endParaRPr lang="en-US" sz="1100" dirty="0"/>
          </a:p>
          <a:p>
            <a:pPr marL="171450" indent="-171450" algn="l">
              <a:buFont typeface="Arial" panose="020B0604020202020204" pitchFamily="34" charset="0"/>
              <a:buChar char="•"/>
            </a:pPr>
            <a:r>
              <a:rPr lang="en-US" sz="1100" dirty="0"/>
              <a:t>Override Methods: The </a:t>
            </a:r>
            <a:r>
              <a:rPr lang="en-US" sz="1100" dirty="0" err="1"/>
              <a:t>ExecuteDeployOrderPhase</a:t>
            </a:r>
            <a:r>
              <a:rPr lang="en-US" sz="1100" dirty="0"/>
              <a:t> class overrides the </a:t>
            </a:r>
            <a:r>
              <a:rPr lang="en-US" sz="1100" dirty="0" err="1"/>
              <a:t>printAvailableCommands</a:t>
            </a:r>
            <a:r>
              <a:rPr lang="en-US" sz="1100" dirty="0"/>
              <a:t> and </a:t>
            </a:r>
            <a:r>
              <a:rPr lang="en-US" sz="1100" dirty="0" err="1"/>
              <a:t>goToIssueOrdersPhase</a:t>
            </a:r>
            <a:r>
              <a:rPr lang="en-US" sz="1100" dirty="0"/>
              <a:t> methods inherited from the Phase and </a:t>
            </a:r>
            <a:r>
              <a:rPr lang="en-US" sz="1100" dirty="0" err="1"/>
              <a:t>ExecuteOrdersPhase</a:t>
            </a:r>
            <a:r>
              <a:rPr lang="en-US" sz="1100" dirty="0"/>
              <a:t> classes, respectively. These methods define the behavior specific to the execute deploy order phase.</a:t>
            </a:r>
          </a:p>
          <a:p>
            <a:pPr marL="171450" indent="-171450" algn="l">
              <a:buFont typeface="Arial" panose="020B0604020202020204" pitchFamily="34" charset="0"/>
              <a:buChar char="•"/>
            </a:pPr>
            <a:endParaRPr lang="en-US" sz="1100" dirty="0"/>
          </a:p>
          <a:p>
            <a:pPr marL="171450" indent="-171450" algn="l">
              <a:buFont typeface="Arial" panose="020B0604020202020204" pitchFamily="34" charset="0"/>
              <a:buChar char="•"/>
            </a:pPr>
            <a:r>
              <a:rPr lang="en-US" sz="1100" dirty="0" err="1"/>
              <a:t>printAvailableCommands</a:t>
            </a:r>
            <a:r>
              <a:rPr lang="en-US" sz="1100" dirty="0"/>
              <a:t> method: This method prints the available commands for the execute deploy order phase. It provides information about the phase but does not list any specific commands.</a:t>
            </a:r>
          </a:p>
          <a:p>
            <a:pPr marL="171450" indent="-171450" algn="l">
              <a:buFont typeface="Arial" panose="020B0604020202020204" pitchFamily="34" charset="0"/>
              <a:buChar char="•"/>
            </a:pPr>
            <a:endParaRPr lang="en-US" sz="1100" dirty="0"/>
          </a:p>
          <a:p>
            <a:pPr marL="171450" indent="-171450" algn="l">
              <a:buFont typeface="Arial" panose="020B0604020202020204" pitchFamily="34" charset="0"/>
              <a:buChar char="•"/>
            </a:pPr>
            <a:r>
              <a:rPr lang="en-US" sz="1100" dirty="0" err="1"/>
              <a:t>goToIssueOrdersPhase</a:t>
            </a:r>
            <a:r>
              <a:rPr lang="en-US" sz="1100" dirty="0"/>
              <a:t> method: This method facilitates the transition from the execute deploy order phase to the issue orders phase. It </a:t>
            </a:r>
            <a:br>
              <a:rPr lang="fa-IR" sz="1100" dirty="0"/>
            </a:br>
            <a:r>
              <a:rPr lang="en-US" sz="1100" dirty="0"/>
              <a:t>attempts to resume the game or throws an exception if an error occurs. If the game can be resumed, it creates an instance of the </a:t>
            </a:r>
            <a:br>
              <a:rPr lang="fa-IR" sz="1100" dirty="0"/>
            </a:br>
            <a:r>
              <a:rPr lang="en-US" sz="1100" dirty="0" err="1"/>
              <a:t>IssueOrdersPhase</a:t>
            </a:r>
            <a:r>
              <a:rPr lang="en-US" sz="1100" dirty="0"/>
              <a:t> class (which represents the next state or phase) and sets it as the current game phase using the game engine. If an </a:t>
            </a:r>
            <a:br>
              <a:rPr lang="fa-IR" sz="1100" dirty="0"/>
            </a:br>
            <a:r>
              <a:rPr lang="en-US" sz="1100" dirty="0"/>
              <a:t>exception occurs, it prints the error message and proceeds to the finish phase.</a:t>
            </a:r>
          </a:p>
        </p:txBody>
      </p:sp>
    </p:spTree>
    <p:extLst>
      <p:ext uri="{BB962C8B-B14F-4D97-AF65-F5344CB8AC3E}">
        <p14:creationId xmlns:p14="http://schemas.microsoft.com/office/powerpoint/2010/main" val="24997990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A3D2EDF-082C-A86C-83B8-49E6F73853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52967" y="0"/>
            <a:ext cx="3438065" cy="5143500"/>
          </a:xfrm>
          <a:prstGeom prst="rect">
            <a:avLst/>
          </a:prstGeom>
        </p:spPr>
      </p:pic>
    </p:spTree>
    <p:extLst>
      <p:ext uri="{BB962C8B-B14F-4D97-AF65-F5344CB8AC3E}">
        <p14:creationId xmlns:p14="http://schemas.microsoft.com/office/powerpoint/2010/main" val="407729407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720B98B-5649-E78E-7933-565747AC3579}"/>
              </a:ext>
            </a:extLst>
          </p:cNvPr>
          <p:cNvSpPr>
            <a:spLocks noGrp="1"/>
          </p:cNvSpPr>
          <p:nvPr>
            <p:ph type="body" sz="quarter" idx="10"/>
          </p:nvPr>
        </p:nvSpPr>
        <p:spPr/>
        <p:txBody>
          <a:bodyPr/>
          <a:lstStyle/>
          <a:p>
            <a:r>
              <a:rPr lang="en-US" dirty="0" err="1"/>
              <a:t>IssueOrder</a:t>
            </a:r>
            <a:r>
              <a:rPr lang="en-US" dirty="0"/>
              <a:t> Phase</a:t>
            </a:r>
          </a:p>
        </p:txBody>
      </p:sp>
      <p:sp>
        <p:nvSpPr>
          <p:cNvPr id="4" name="Text Placeholder 2">
            <a:extLst>
              <a:ext uri="{FF2B5EF4-FFF2-40B4-BE49-F238E27FC236}">
                <a16:creationId xmlns:a16="http://schemas.microsoft.com/office/drawing/2014/main" id="{168A15AB-72A8-2BB7-C4CC-F9C89CBF6696}"/>
              </a:ext>
            </a:extLst>
          </p:cNvPr>
          <p:cNvSpPr txBox="1">
            <a:spLocks/>
          </p:cNvSpPr>
          <p:nvPr/>
        </p:nvSpPr>
        <p:spPr>
          <a:xfrm>
            <a:off x="107504" y="2355726"/>
            <a:ext cx="8959855" cy="1008112"/>
          </a:xfrm>
          <a:prstGeom prst="rect">
            <a:avLst/>
          </a:prstGeom>
        </p:spPr>
        <p:txBody>
          <a:bodyPr anchor="ctr"/>
          <a:lstStyle>
            <a:lvl1pPr marL="0" indent="0" algn="ctr" defTabSz="914400" rtl="0" eaLnBrk="1" latinLnBrk="1" hangingPunct="1">
              <a:spcBef>
                <a:spcPct val="20000"/>
              </a:spcBef>
              <a:buFont typeface="Arial" pitchFamily="34" charset="0"/>
              <a:buNone/>
              <a:defRPr sz="1200" b="0" kern="1200" baseline="0">
                <a:solidFill>
                  <a:schemeClr val="bg1"/>
                </a:solidFill>
                <a:latin typeface="+mn-lt"/>
                <a:ea typeface="+mn-ea"/>
                <a:cs typeface="Arial" pitchFamily="34" charset="0"/>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algn="l"/>
            <a:r>
              <a:rPr lang="en-US" sz="1100" dirty="0"/>
              <a:t>The </a:t>
            </a:r>
            <a:r>
              <a:rPr lang="en-US" sz="1100" dirty="0" err="1"/>
              <a:t>IssueOrdersPhase</a:t>
            </a:r>
            <a:r>
              <a:rPr lang="en-US" sz="1100" dirty="0"/>
              <a:t> class is responsible for managing the issue orders phase of the game.</a:t>
            </a:r>
          </a:p>
          <a:p>
            <a:pPr algn="l"/>
            <a:endParaRPr lang="en-US" sz="1100" dirty="0"/>
          </a:p>
          <a:p>
            <a:pPr marL="171450" indent="-171450" algn="l">
              <a:buFont typeface="Arial" panose="020B0604020202020204" pitchFamily="34" charset="0"/>
              <a:buChar char="•"/>
            </a:pPr>
            <a:r>
              <a:rPr lang="en-US" sz="1100" dirty="0"/>
              <a:t>Inheritance: The </a:t>
            </a:r>
            <a:r>
              <a:rPr lang="en-US" sz="1100" dirty="0" err="1"/>
              <a:t>IssueOrdersPhase</a:t>
            </a:r>
            <a:r>
              <a:rPr lang="en-US" sz="1100" dirty="0"/>
              <a:t> class extends the Phase abstract class, indicating that it represents a specific phase or state of the </a:t>
            </a:r>
            <a:br>
              <a:rPr lang="en-US" sz="1100" dirty="0"/>
            </a:br>
            <a:r>
              <a:rPr lang="en-US" sz="1100" dirty="0"/>
              <a:t>game.</a:t>
            </a:r>
          </a:p>
          <a:p>
            <a:pPr marL="171450" indent="-171450" algn="l">
              <a:buFont typeface="Arial" panose="020B0604020202020204" pitchFamily="34" charset="0"/>
              <a:buChar char="•"/>
            </a:pPr>
            <a:r>
              <a:rPr lang="en-US" sz="1100" dirty="0"/>
              <a:t>Constructor: The class has a constructor that takes a </a:t>
            </a:r>
            <a:r>
              <a:rPr lang="en-US" sz="1100" dirty="0" err="1"/>
              <a:t>GameEngine</a:t>
            </a:r>
            <a:r>
              <a:rPr lang="en-US" sz="1100" dirty="0"/>
              <a:t> object and calls the superclass constructor to initialize the game engine.</a:t>
            </a:r>
          </a:p>
          <a:p>
            <a:pPr marL="171450" indent="-171450" algn="l">
              <a:buFont typeface="Arial" panose="020B0604020202020204" pitchFamily="34" charset="0"/>
              <a:buChar char="•"/>
            </a:pPr>
            <a:r>
              <a:rPr lang="en-US" sz="1100" dirty="0"/>
              <a:t>Override Methods: The </a:t>
            </a:r>
            <a:r>
              <a:rPr lang="en-US" sz="1100" dirty="0" err="1"/>
              <a:t>IssueOrdersPhase</a:t>
            </a:r>
            <a:r>
              <a:rPr lang="en-US" sz="1100" dirty="0"/>
              <a:t> class overrides the </a:t>
            </a:r>
            <a:r>
              <a:rPr lang="en-US" sz="1100" dirty="0" err="1"/>
              <a:t>printAvailableCommands</a:t>
            </a:r>
            <a:r>
              <a:rPr lang="en-US" sz="1100" dirty="0"/>
              <a:t> and run methods inherited from the Phase class. </a:t>
            </a:r>
            <a:br>
              <a:rPr lang="en-US" sz="1100" dirty="0"/>
            </a:br>
            <a:r>
              <a:rPr lang="en-US" sz="1100" dirty="0"/>
              <a:t>These methods define the behavior specific to the issue orders phase.</a:t>
            </a:r>
          </a:p>
          <a:p>
            <a:pPr marL="171450" indent="-171450" algn="l">
              <a:buFont typeface="Arial" panose="020B0604020202020204" pitchFamily="34" charset="0"/>
              <a:buChar char="•"/>
            </a:pPr>
            <a:r>
              <a:rPr lang="en-US" sz="1100" dirty="0" err="1"/>
              <a:t>printAvailableCommands</a:t>
            </a:r>
            <a:r>
              <a:rPr lang="en-US" sz="1100" dirty="0"/>
              <a:t> method: This method prints the available commands for the issue orders phase. In tournament mode, it only </a:t>
            </a:r>
            <a:br>
              <a:rPr lang="en-US" sz="1100" dirty="0"/>
            </a:br>
            <a:r>
              <a:rPr lang="en-US" sz="1100" dirty="0"/>
              <a:t>prints the phase name. In regular mode, it adds additional information about available commands, such as typing 'exit' to exit the game.</a:t>
            </a:r>
          </a:p>
          <a:p>
            <a:pPr marL="171450" indent="-171450" algn="l">
              <a:buFont typeface="Arial" panose="020B0604020202020204" pitchFamily="34" charset="0"/>
              <a:buChar char="•"/>
            </a:pPr>
            <a:r>
              <a:rPr lang="en-US" sz="1100" dirty="0"/>
              <a:t>run method: This method represents the main logic of the issue orders phase. It starts by printing available commands. It then initializes a map of players' order status, where each player is initially set to not have finished issuing orders. The method enters a game loop where </a:t>
            </a:r>
            <a:br>
              <a:rPr lang="en-US" sz="1100" dirty="0"/>
            </a:br>
            <a:r>
              <a:rPr lang="en-US" sz="1100" dirty="0"/>
              <a:t>each player takes turns issuing orders until all players have finished. After a player issues their orders, the method checks if the player has any remaining reinforcements or countries to issue orders for. If they do, it prompts the player to deploy the remaining reinforcements. If the player has no remaining reinforcements or countries, it marks them as finished issuing orders. Once all players have finished ordering, it </a:t>
            </a:r>
            <a:br>
              <a:rPr lang="en-US" sz="1100" dirty="0"/>
            </a:br>
            <a:r>
              <a:rPr lang="en-US" sz="1100" dirty="0"/>
              <a:t>proceeds to the execute orders phase by invoking the </a:t>
            </a:r>
            <a:r>
              <a:rPr lang="en-US" sz="1100" dirty="0" err="1"/>
              <a:t>goToExecuteOrdersPhase</a:t>
            </a:r>
            <a:r>
              <a:rPr lang="en-US" sz="1100" dirty="0"/>
              <a:t> method.</a:t>
            </a:r>
          </a:p>
          <a:p>
            <a:pPr marL="171450" indent="-171450" algn="l">
              <a:buFont typeface="Arial" panose="020B0604020202020204" pitchFamily="34" charset="0"/>
              <a:buChar char="•"/>
            </a:pPr>
            <a:r>
              <a:rPr lang="en-US" sz="1100" dirty="0" err="1"/>
              <a:t>goToExecuteOrdersPhase</a:t>
            </a:r>
            <a:r>
              <a:rPr lang="en-US" sz="1100" dirty="0"/>
              <a:t> method: This method facilitates the transition from the issue orders phase to the execute orders phase. It </a:t>
            </a:r>
            <a:br>
              <a:rPr lang="en-US" sz="1100" dirty="0"/>
            </a:br>
            <a:r>
              <a:rPr lang="en-US" sz="1100" dirty="0"/>
              <a:t>creates an instance of the </a:t>
            </a:r>
            <a:r>
              <a:rPr lang="en-US" sz="1100" dirty="0" err="1"/>
              <a:t>ExecuteOrdersPhase</a:t>
            </a:r>
            <a:r>
              <a:rPr lang="en-US" sz="1100" dirty="0"/>
              <a:t> class (which represents the next state or phase) and sets it as the current game phase </a:t>
            </a:r>
            <a:br>
              <a:rPr lang="en-US" sz="1100" dirty="0"/>
            </a:br>
            <a:r>
              <a:rPr lang="en-US" sz="1100" dirty="0"/>
              <a:t>using the game engine.</a:t>
            </a:r>
          </a:p>
        </p:txBody>
      </p:sp>
    </p:spTree>
    <p:extLst>
      <p:ext uri="{BB962C8B-B14F-4D97-AF65-F5344CB8AC3E}">
        <p14:creationId xmlns:p14="http://schemas.microsoft.com/office/powerpoint/2010/main" val="228419660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720B98B-5649-E78E-7933-565747AC3579}"/>
              </a:ext>
            </a:extLst>
          </p:cNvPr>
          <p:cNvSpPr>
            <a:spLocks noGrp="1"/>
          </p:cNvSpPr>
          <p:nvPr>
            <p:ph type="body" sz="quarter" idx="10"/>
          </p:nvPr>
        </p:nvSpPr>
        <p:spPr>
          <a:xfrm>
            <a:off x="-35915" y="51470"/>
            <a:ext cx="9144000" cy="576064"/>
          </a:xfrm>
        </p:spPr>
        <p:txBody>
          <a:bodyPr/>
          <a:lstStyle/>
          <a:p>
            <a:r>
              <a:rPr lang="en-US" dirty="0" err="1"/>
              <a:t>ExecuteOrder</a:t>
            </a:r>
            <a:r>
              <a:rPr lang="en-US" dirty="0"/>
              <a:t> Phase</a:t>
            </a:r>
          </a:p>
        </p:txBody>
      </p:sp>
      <p:sp>
        <p:nvSpPr>
          <p:cNvPr id="4" name="Text Placeholder 2">
            <a:extLst>
              <a:ext uri="{FF2B5EF4-FFF2-40B4-BE49-F238E27FC236}">
                <a16:creationId xmlns:a16="http://schemas.microsoft.com/office/drawing/2014/main" id="{168A15AB-72A8-2BB7-C4CC-F9C89CBF6696}"/>
              </a:ext>
            </a:extLst>
          </p:cNvPr>
          <p:cNvSpPr txBox="1">
            <a:spLocks/>
          </p:cNvSpPr>
          <p:nvPr/>
        </p:nvSpPr>
        <p:spPr>
          <a:xfrm>
            <a:off x="92072" y="2211710"/>
            <a:ext cx="8959855" cy="1008112"/>
          </a:xfrm>
          <a:prstGeom prst="rect">
            <a:avLst/>
          </a:prstGeom>
        </p:spPr>
        <p:txBody>
          <a:bodyPr anchor="ctr"/>
          <a:lstStyle>
            <a:lvl1pPr marL="0" indent="0" algn="ctr" defTabSz="914400" rtl="0" eaLnBrk="1" latinLnBrk="1" hangingPunct="1">
              <a:spcBef>
                <a:spcPct val="20000"/>
              </a:spcBef>
              <a:buFont typeface="Arial" pitchFamily="34" charset="0"/>
              <a:buNone/>
              <a:defRPr sz="1200" b="0" kern="1200" baseline="0">
                <a:solidFill>
                  <a:schemeClr val="bg1"/>
                </a:solidFill>
                <a:latin typeface="+mn-lt"/>
                <a:ea typeface="+mn-ea"/>
                <a:cs typeface="Arial" pitchFamily="34" charset="0"/>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algn="l"/>
            <a:r>
              <a:rPr lang="en-US" sz="1000" dirty="0"/>
              <a:t>The </a:t>
            </a:r>
            <a:r>
              <a:rPr lang="en-US" sz="1000" dirty="0" err="1"/>
              <a:t>ExecuteOrdersPhase</a:t>
            </a:r>
            <a:r>
              <a:rPr lang="en-US" sz="1000" dirty="0"/>
              <a:t> class is responsible for managing the execute orders phase of the game. </a:t>
            </a:r>
          </a:p>
          <a:p>
            <a:pPr algn="l"/>
            <a:endParaRPr lang="en-US" sz="1000" dirty="0"/>
          </a:p>
          <a:p>
            <a:pPr marL="171450" indent="-171450" algn="l">
              <a:buFont typeface="Arial" panose="020B0604020202020204" pitchFamily="34" charset="0"/>
              <a:buChar char="•"/>
            </a:pPr>
            <a:r>
              <a:rPr lang="en-US" sz="1000" dirty="0"/>
              <a:t>Inheritance: The </a:t>
            </a:r>
            <a:r>
              <a:rPr lang="en-US" sz="1000" dirty="0" err="1"/>
              <a:t>ExecuteOrdersPhase</a:t>
            </a:r>
            <a:r>
              <a:rPr lang="en-US" sz="1000" dirty="0"/>
              <a:t> class extends the Phase abstract class, indicating that it represents a specific phase or state of the game.</a:t>
            </a:r>
          </a:p>
          <a:p>
            <a:pPr marL="171450" indent="-171450" algn="l">
              <a:buFont typeface="Arial" panose="020B0604020202020204" pitchFamily="34" charset="0"/>
              <a:buChar char="•"/>
            </a:pPr>
            <a:r>
              <a:rPr lang="en-US" sz="1000" dirty="0"/>
              <a:t>Constructor: The class has a constructor that takes a </a:t>
            </a:r>
            <a:r>
              <a:rPr lang="en-US" sz="1000" dirty="0" err="1"/>
              <a:t>GameEngine</a:t>
            </a:r>
            <a:r>
              <a:rPr lang="en-US" sz="1000" dirty="0"/>
              <a:t> object and calls the superclass constructor to initialize the game engine. It also logs a debug message.</a:t>
            </a:r>
          </a:p>
          <a:p>
            <a:pPr marL="171450" indent="-171450" algn="l">
              <a:buFont typeface="Arial" panose="020B0604020202020204" pitchFamily="34" charset="0"/>
              <a:buChar char="•"/>
            </a:pPr>
            <a:r>
              <a:rPr lang="en-US" sz="1000" dirty="0"/>
              <a:t>Override Methods: The </a:t>
            </a:r>
            <a:r>
              <a:rPr lang="en-US" sz="1000" dirty="0" err="1"/>
              <a:t>ExecuteOrdersPhase</a:t>
            </a:r>
            <a:r>
              <a:rPr lang="en-US" sz="1000" dirty="0"/>
              <a:t> class overrides the </a:t>
            </a:r>
            <a:r>
              <a:rPr lang="en-US" sz="1000" dirty="0" err="1"/>
              <a:t>printAvailableCommands</a:t>
            </a:r>
            <a:r>
              <a:rPr lang="en-US" sz="1000" dirty="0"/>
              <a:t> and run methods inherited from the Phase class. These </a:t>
            </a:r>
            <a:br>
              <a:rPr lang="en-US" sz="1000" dirty="0"/>
            </a:br>
            <a:r>
              <a:rPr lang="en-US" sz="1000" dirty="0"/>
              <a:t>methods define the behavior specific to the execute orders phase.</a:t>
            </a:r>
          </a:p>
          <a:p>
            <a:pPr marL="171450" indent="-171450" algn="l">
              <a:buFont typeface="Arial" panose="020B0604020202020204" pitchFamily="34" charset="0"/>
              <a:buChar char="•"/>
            </a:pPr>
            <a:r>
              <a:rPr lang="en-US" sz="1000" dirty="0" err="1"/>
              <a:t>printAvailableCommands</a:t>
            </a:r>
            <a:r>
              <a:rPr lang="en-US" sz="1000" dirty="0"/>
              <a:t> method: This method prints the available commands for the execute orders phase. In tournament mode, it only prints the phase name. In regular mode, it indicates that orders are being executed.</a:t>
            </a:r>
          </a:p>
          <a:p>
            <a:pPr marL="171450" indent="-171450" algn="l">
              <a:buFont typeface="Arial" panose="020B0604020202020204" pitchFamily="34" charset="0"/>
              <a:buChar char="•"/>
            </a:pPr>
            <a:r>
              <a:rPr lang="en-US" sz="1000" dirty="0"/>
              <a:t>run method: This method represents the main logic of the execute orders phase. It starts by printing available commands. It enters a game loop where </a:t>
            </a:r>
            <a:br>
              <a:rPr lang="en-US" sz="1000" dirty="0"/>
            </a:br>
            <a:r>
              <a:rPr lang="en-US" sz="1000" dirty="0"/>
              <a:t>each player takes turns executing their orders until no orders are left to execute. For each player, it retrieves the next order from their order list and </a:t>
            </a:r>
            <a:br>
              <a:rPr lang="en-US" sz="1000" dirty="0"/>
            </a:br>
            <a:r>
              <a:rPr lang="en-US" sz="1000" dirty="0"/>
              <a:t>executes it. After executing all orders, it prints the players' countries and their armies. It then increments the execution count, and proceeds to the issue </a:t>
            </a:r>
            <a:br>
              <a:rPr lang="en-US" sz="1000" dirty="0"/>
            </a:br>
            <a:r>
              <a:rPr lang="en-US" sz="1000" dirty="0"/>
              <a:t>orders phase by invoking the </a:t>
            </a:r>
            <a:r>
              <a:rPr lang="en-US" sz="1000" dirty="0" err="1"/>
              <a:t>goToIssueOrdersPhase</a:t>
            </a:r>
            <a:r>
              <a:rPr lang="en-US" sz="1000" dirty="0"/>
              <a:t> method.</a:t>
            </a:r>
          </a:p>
          <a:p>
            <a:pPr marL="171450" indent="-171450" algn="l">
              <a:buFont typeface="Arial" panose="020B0604020202020204" pitchFamily="34" charset="0"/>
              <a:buChar char="•"/>
            </a:pPr>
            <a:r>
              <a:rPr lang="en-US" sz="1000" dirty="0" err="1"/>
              <a:t>resumeOrThrow</a:t>
            </a:r>
            <a:r>
              <a:rPr lang="en-US" sz="1000" dirty="0"/>
              <a:t> method: This method is responsible for checking if any player has won the game or if the execution limit has been reached. If a player </a:t>
            </a:r>
            <a:br>
              <a:rPr lang="en-US" sz="1000" dirty="0"/>
            </a:br>
            <a:r>
              <a:rPr lang="en-US" sz="1000" dirty="0"/>
              <a:t>has won, it throws an exception with a message indicating the winner. If the execution limit has been reached, it throws an exception with a message </a:t>
            </a:r>
            <a:br>
              <a:rPr lang="en-US" sz="1000" dirty="0"/>
            </a:br>
            <a:r>
              <a:rPr lang="en-US" sz="1000" dirty="0"/>
              <a:t>Indicating that the execution limit has been reached.</a:t>
            </a:r>
          </a:p>
          <a:p>
            <a:pPr marL="171450" indent="-171450" algn="l">
              <a:buFont typeface="Arial" panose="020B0604020202020204" pitchFamily="34" charset="0"/>
              <a:buChar char="•"/>
            </a:pPr>
            <a:r>
              <a:rPr lang="en-US" sz="1000" dirty="0" err="1"/>
              <a:t>goToFinishPhase</a:t>
            </a:r>
            <a:r>
              <a:rPr lang="en-US" sz="1000" dirty="0"/>
              <a:t> method: This method facilitates the transition from the execute orders phase to the finish phase. It creates an instance of the </a:t>
            </a:r>
            <a:br>
              <a:rPr lang="en-US" sz="1000" dirty="0"/>
            </a:br>
            <a:r>
              <a:rPr lang="en-US" sz="1000" dirty="0" err="1"/>
              <a:t>FinishPhase</a:t>
            </a:r>
            <a:r>
              <a:rPr lang="en-US" sz="1000" dirty="0"/>
              <a:t> class (which represents the next state or phase) and sets it as the current game phase using the game engine.</a:t>
            </a:r>
          </a:p>
          <a:p>
            <a:pPr marL="171450" indent="-171450" algn="l">
              <a:buFont typeface="Arial" panose="020B0604020202020204" pitchFamily="34" charset="0"/>
              <a:buChar char="•"/>
            </a:pPr>
            <a:r>
              <a:rPr lang="en-US" sz="1000" dirty="0" err="1"/>
              <a:t>goToIssueOrdersPhase</a:t>
            </a:r>
            <a:r>
              <a:rPr lang="en-US" sz="1000" dirty="0"/>
              <a:t> method: This method facilitates the transition from the execute orders phase to the issue orders phase. It first calls the </a:t>
            </a:r>
            <a:br>
              <a:rPr lang="en-US" sz="1000" dirty="0"/>
            </a:br>
            <a:r>
              <a:rPr lang="en-US" sz="1000" dirty="0" err="1"/>
              <a:t>resumeOrThrow</a:t>
            </a:r>
            <a:r>
              <a:rPr lang="en-US" sz="1000" dirty="0"/>
              <a:t> method to check if a player has won or if the execution limit has been reached. If not, it assigns reinforcements to the players and sets </a:t>
            </a:r>
            <a:br>
              <a:rPr lang="en-US" sz="1000" dirty="0"/>
            </a:br>
            <a:r>
              <a:rPr lang="en-US" sz="1000" dirty="0"/>
              <a:t>the game phase to the </a:t>
            </a:r>
            <a:r>
              <a:rPr lang="en-US" sz="1000" dirty="0" err="1"/>
              <a:t>IssueDeployOrder</a:t>
            </a:r>
            <a:r>
              <a:rPr lang="en-US" sz="1000" dirty="0"/>
              <a:t> phase (assuming this is a custom phase not shown in the code). If a player has won or the execution limit has been reached, it prints an appropriate message and proceeds to the finish phase using the </a:t>
            </a:r>
            <a:r>
              <a:rPr lang="en-US" sz="1000" dirty="0" err="1"/>
              <a:t>goToFinishPhase</a:t>
            </a:r>
            <a:r>
              <a:rPr lang="en-US" sz="1000" dirty="0"/>
              <a:t> method.</a:t>
            </a:r>
          </a:p>
          <a:p>
            <a:pPr marL="171450" indent="-171450" algn="l">
              <a:buFont typeface="Arial" panose="020B0604020202020204" pitchFamily="34" charset="0"/>
              <a:buChar char="•"/>
            </a:pPr>
            <a:r>
              <a:rPr lang="en-US" sz="1000" dirty="0" err="1"/>
              <a:t>resetNumberOfExecutions</a:t>
            </a:r>
            <a:r>
              <a:rPr lang="en-US" sz="1000" dirty="0"/>
              <a:t> method: This is a static method that resets the execution count to zero. It can be used to reset the count between game </a:t>
            </a:r>
            <a:br>
              <a:rPr lang="en-US" sz="1000" dirty="0"/>
            </a:br>
            <a:r>
              <a:rPr lang="en-US" sz="1000" dirty="0"/>
              <a:t>sessions.</a:t>
            </a:r>
          </a:p>
          <a:p>
            <a:pPr marL="171450" indent="-171450" algn="l">
              <a:buFont typeface="Arial" panose="020B0604020202020204" pitchFamily="34" charset="0"/>
              <a:buChar char="•"/>
            </a:pPr>
            <a:r>
              <a:rPr lang="en-US" sz="1000" dirty="0" err="1"/>
              <a:t>setLimitOfExecution</a:t>
            </a:r>
            <a:r>
              <a:rPr lang="en-US" sz="1000" dirty="0"/>
              <a:t> method: This is a static method that sets the execution limit to a specified value. It allows customizing the execution limit as needed.</a:t>
            </a:r>
          </a:p>
        </p:txBody>
      </p:sp>
    </p:spTree>
    <p:extLst>
      <p:ext uri="{BB962C8B-B14F-4D97-AF65-F5344CB8AC3E}">
        <p14:creationId xmlns:p14="http://schemas.microsoft.com/office/powerpoint/2010/main" val="381128211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720B98B-5649-E78E-7933-565747AC3579}"/>
              </a:ext>
            </a:extLst>
          </p:cNvPr>
          <p:cNvSpPr>
            <a:spLocks noGrp="1"/>
          </p:cNvSpPr>
          <p:nvPr>
            <p:ph type="body" sz="quarter" idx="10"/>
          </p:nvPr>
        </p:nvSpPr>
        <p:spPr/>
        <p:txBody>
          <a:bodyPr/>
          <a:lstStyle/>
          <a:p>
            <a:r>
              <a:rPr lang="en-US" dirty="0" err="1"/>
              <a:t>EditMapPhase</a:t>
            </a:r>
            <a:endParaRPr lang="en-US" dirty="0"/>
          </a:p>
        </p:txBody>
      </p:sp>
      <p:sp>
        <p:nvSpPr>
          <p:cNvPr id="4" name="Text Placeholder 2">
            <a:extLst>
              <a:ext uri="{FF2B5EF4-FFF2-40B4-BE49-F238E27FC236}">
                <a16:creationId xmlns:a16="http://schemas.microsoft.com/office/drawing/2014/main" id="{168A15AB-72A8-2BB7-C4CC-F9C89CBF6696}"/>
              </a:ext>
            </a:extLst>
          </p:cNvPr>
          <p:cNvSpPr txBox="1">
            <a:spLocks/>
          </p:cNvSpPr>
          <p:nvPr/>
        </p:nvSpPr>
        <p:spPr>
          <a:xfrm>
            <a:off x="128076" y="2283718"/>
            <a:ext cx="8887847" cy="1008112"/>
          </a:xfrm>
          <a:prstGeom prst="rect">
            <a:avLst/>
          </a:prstGeom>
        </p:spPr>
        <p:txBody>
          <a:bodyPr anchor="ctr"/>
          <a:lstStyle>
            <a:lvl1pPr marL="0" indent="0" algn="ctr" defTabSz="914400" rtl="0" eaLnBrk="1" latinLnBrk="1" hangingPunct="1">
              <a:spcBef>
                <a:spcPct val="20000"/>
              </a:spcBef>
              <a:buFont typeface="Arial" pitchFamily="34" charset="0"/>
              <a:buNone/>
              <a:defRPr sz="1200" b="0" kern="1200" baseline="0">
                <a:solidFill>
                  <a:schemeClr val="bg1"/>
                </a:solidFill>
                <a:latin typeface="+mn-lt"/>
                <a:ea typeface="+mn-ea"/>
                <a:cs typeface="Arial" pitchFamily="34" charset="0"/>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algn="l"/>
            <a:r>
              <a:rPr lang="en-US" sz="1050" dirty="0"/>
              <a:t>The </a:t>
            </a:r>
            <a:r>
              <a:rPr lang="en-US" sz="1050" dirty="0" err="1"/>
              <a:t>EditMapPhase</a:t>
            </a:r>
            <a:r>
              <a:rPr lang="en-US" sz="1050" dirty="0"/>
              <a:t> class is responsible for managing the map edit phase of the game.</a:t>
            </a:r>
          </a:p>
          <a:p>
            <a:pPr algn="l"/>
            <a:endParaRPr lang="en-US" sz="1050" dirty="0"/>
          </a:p>
          <a:p>
            <a:pPr marL="171450" indent="-171450" algn="l">
              <a:buFont typeface="Arial" panose="020B0604020202020204" pitchFamily="34" charset="0"/>
              <a:buChar char="•"/>
            </a:pPr>
            <a:r>
              <a:rPr lang="en-US" sz="1050" dirty="0"/>
              <a:t>Inheritance: The </a:t>
            </a:r>
            <a:r>
              <a:rPr lang="en-US" sz="1050" dirty="0" err="1"/>
              <a:t>EditMapPhase</a:t>
            </a:r>
            <a:r>
              <a:rPr lang="en-US" sz="1050" dirty="0"/>
              <a:t> class extends the Phase abstract class, indicating that it represents a specific phase or state of the game.</a:t>
            </a:r>
          </a:p>
          <a:p>
            <a:pPr marL="171450" indent="-171450" algn="l">
              <a:buFont typeface="Arial" panose="020B0604020202020204" pitchFamily="34" charset="0"/>
              <a:buChar char="•"/>
            </a:pPr>
            <a:endParaRPr lang="en-US" sz="1050" dirty="0"/>
          </a:p>
          <a:p>
            <a:pPr marL="171450" indent="-171450" algn="l">
              <a:buFont typeface="Arial" panose="020B0604020202020204" pitchFamily="34" charset="0"/>
              <a:buChar char="•"/>
            </a:pPr>
            <a:r>
              <a:rPr lang="en-US" sz="1050" dirty="0"/>
              <a:t>Constructor: The class has a constructor that takes a </a:t>
            </a:r>
            <a:r>
              <a:rPr lang="en-US" sz="1050" dirty="0" err="1"/>
              <a:t>GameEngine</a:t>
            </a:r>
            <a:r>
              <a:rPr lang="en-US" sz="1050" dirty="0"/>
              <a:t> object and calls the superclass constructor to initialize the game engine.</a:t>
            </a:r>
          </a:p>
          <a:p>
            <a:pPr marL="171450" indent="-171450" algn="l">
              <a:buFont typeface="Arial" panose="020B0604020202020204" pitchFamily="34" charset="0"/>
              <a:buChar char="•"/>
            </a:pPr>
            <a:endParaRPr lang="en-US" sz="1050" dirty="0"/>
          </a:p>
          <a:p>
            <a:pPr marL="171450" indent="-171450" algn="l">
              <a:buFont typeface="Arial" panose="020B0604020202020204" pitchFamily="34" charset="0"/>
              <a:buChar char="•"/>
            </a:pPr>
            <a:r>
              <a:rPr lang="en-US" sz="1050" dirty="0"/>
              <a:t>Override Methods: The </a:t>
            </a:r>
            <a:r>
              <a:rPr lang="en-US" sz="1050" dirty="0" err="1"/>
              <a:t>EditMapPhase</a:t>
            </a:r>
            <a:r>
              <a:rPr lang="en-US" sz="1050" dirty="0"/>
              <a:t> class overrides the </a:t>
            </a:r>
            <a:r>
              <a:rPr lang="en-US" sz="1050" dirty="0" err="1"/>
              <a:t>printAvailableCommands</a:t>
            </a:r>
            <a:r>
              <a:rPr lang="en-US" sz="1050" dirty="0"/>
              <a:t> and run methods inherited from the Phase class. These </a:t>
            </a:r>
            <a:br>
              <a:rPr lang="en-US" sz="1050" dirty="0"/>
            </a:br>
            <a:r>
              <a:rPr lang="en-US" sz="1050" dirty="0"/>
              <a:t>methods define the behavior specific to the map edit phase.</a:t>
            </a:r>
          </a:p>
          <a:p>
            <a:pPr marL="171450" indent="-171450" algn="l">
              <a:buFont typeface="Arial" panose="020B0604020202020204" pitchFamily="34" charset="0"/>
              <a:buChar char="•"/>
            </a:pPr>
            <a:endParaRPr lang="en-US" sz="1050" dirty="0"/>
          </a:p>
          <a:p>
            <a:pPr marL="171450" indent="-171450" algn="l">
              <a:buFont typeface="Arial" panose="020B0604020202020204" pitchFamily="34" charset="0"/>
              <a:buChar char="•"/>
            </a:pPr>
            <a:r>
              <a:rPr lang="en-US" sz="1050" dirty="0" err="1"/>
              <a:t>printAvailableCommands</a:t>
            </a:r>
            <a:r>
              <a:rPr lang="en-US" sz="1050" dirty="0"/>
              <a:t> method: This method prints the available commands for the map edit phase. It uses the </a:t>
            </a:r>
            <a:r>
              <a:rPr lang="en-US" sz="1050" dirty="0" err="1"/>
              <a:t>CustomPrint</a:t>
            </a:r>
            <a:r>
              <a:rPr lang="en-US" sz="1050" dirty="0"/>
              <a:t> service to display a list of commands related to editing the map, validating the map, saving the map, and showing the map. It also indicates that the user can type 'exit' to exit the game.</a:t>
            </a:r>
          </a:p>
          <a:p>
            <a:pPr marL="171450" indent="-171450" algn="l">
              <a:buFont typeface="Arial" panose="020B0604020202020204" pitchFamily="34" charset="0"/>
              <a:buChar char="•"/>
            </a:pPr>
            <a:endParaRPr lang="en-US" sz="1050" dirty="0"/>
          </a:p>
          <a:p>
            <a:pPr marL="171450" indent="-171450" algn="l">
              <a:buFont typeface="Arial" panose="020B0604020202020204" pitchFamily="34" charset="0"/>
              <a:buChar char="•"/>
            </a:pPr>
            <a:r>
              <a:rPr lang="en-US" sz="1050" dirty="0"/>
              <a:t>run method: This method represents the main logic of the map edit phase. It starts by printing the available commands using the </a:t>
            </a:r>
            <a:br>
              <a:rPr lang="en-US" sz="1050" dirty="0"/>
            </a:br>
            <a:r>
              <a:rPr lang="en-US" sz="1050" dirty="0" err="1"/>
              <a:t>printAvailableCommands</a:t>
            </a:r>
            <a:r>
              <a:rPr lang="en-US" sz="1050" dirty="0"/>
              <a:t> method. It then enters a loop where it prompts the user for input, parses the input into a command and arguments, and executes the corresponding command using the appropriate controller methods. The method supports commands such as editing continents, </a:t>
            </a:r>
            <a:br>
              <a:rPr lang="en-US" sz="1050" dirty="0"/>
            </a:br>
            <a:r>
              <a:rPr lang="en-US" sz="1050" dirty="0"/>
              <a:t>editing countries, editing neighbors, validating the map, saving the map, showing the map, and proceeding to the next phase. If the user types </a:t>
            </a:r>
            <a:br>
              <a:rPr lang="en-US" sz="1050" dirty="0"/>
            </a:br>
            <a:r>
              <a:rPr lang="en-US" sz="1050" dirty="0"/>
              <a:t>'exit', the game is exited. If the save map command is successful, the method transitions to the startup phase using the </a:t>
            </a:r>
            <a:r>
              <a:rPr lang="en-US" sz="1050" dirty="0" err="1"/>
              <a:t>goToStartUpPhase</a:t>
            </a:r>
            <a:r>
              <a:rPr lang="en-US" sz="1050" dirty="0"/>
              <a:t> </a:t>
            </a:r>
            <a:br>
              <a:rPr lang="en-US" sz="1050" dirty="0"/>
            </a:br>
            <a:r>
              <a:rPr lang="en-US" sz="1050" dirty="0"/>
              <a:t>method.</a:t>
            </a:r>
          </a:p>
          <a:p>
            <a:pPr marL="171450" indent="-171450" algn="l">
              <a:buFont typeface="Arial" panose="020B0604020202020204" pitchFamily="34" charset="0"/>
              <a:buChar char="•"/>
            </a:pPr>
            <a:endParaRPr lang="en-US" sz="1050" dirty="0"/>
          </a:p>
          <a:p>
            <a:pPr marL="171450" indent="-171450" algn="l">
              <a:buFont typeface="Arial" panose="020B0604020202020204" pitchFamily="34" charset="0"/>
              <a:buChar char="•"/>
            </a:pPr>
            <a:r>
              <a:rPr lang="en-US" sz="1050" dirty="0" err="1"/>
              <a:t>goToStartUpPhase</a:t>
            </a:r>
            <a:r>
              <a:rPr lang="en-US" sz="1050" dirty="0"/>
              <a:t> method: This method facilitates the transition from the map edit phase to the startup phase. It creates an instance of the </a:t>
            </a:r>
            <a:br>
              <a:rPr lang="en-US" sz="1050" dirty="0"/>
            </a:br>
            <a:r>
              <a:rPr lang="en-US" sz="1050" dirty="0" err="1"/>
              <a:t>StartupPhase</a:t>
            </a:r>
            <a:r>
              <a:rPr lang="en-US" sz="1050" dirty="0"/>
              <a:t> class (which represents the next state or phase) and sets it as the current game phase using the game engine.</a:t>
            </a:r>
          </a:p>
        </p:txBody>
      </p:sp>
    </p:spTree>
    <p:extLst>
      <p:ext uri="{BB962C8B-B14F-4D97-AF65-F5344CB8AC3E}">
        <p14:creationId xmlns:p14="http://schemas.microsoft.com/office/powerpoint/2010/main" val="36380882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720B98B-5649-E78E-7933-565747AC3579}"/>
              </a:ext>
            </a:extLst>
          </p:cNvPr>
          <p:cNvSpPr>
            <a:spLocks noGrp="1"/>
          </p:cNvSpPr>
          <p:nvPr>
            <p:ph type="body" sz="quarter" idx="10"/>
          </p:nvPr>
        </p:nvSpPr>
        <p:spPr/>
        <p:txBody>
          <a:bodyPr/>
          <a:lstStyle/>
          <a:p>
            <a:r>
              <a:rPr lang="en-US" dirty="0"/>
              <a:t>Finish Phase</a:t>
            </a:r>
          </a:p>
        </p:txBody>
      </p:sp>
      <p:sp>
        <p:nvSpPr>
          <p:cNvPr id="4" name="Text Placeholder 2">
            <a:extLst>
              <a:ext uri="{FF2B5EF4-FFF2-40B4-BE49-F238E27FC236}">
                <a16:creationId xmlns:a16="http://schemas.microsoft.com/office/drawing/2014/main" id="{168A15AB-72A8-2BB7-C4CC-F9C89CBF6696}"/>
              </a:ext>
            </a:extLst>
          </p:cNvPr>
          <p:cNvSpPr txBox="1">
            <a:spLocks/>
          </p:cNvSpPr>
          <p:nvPr/>
        </p:nvSpPr>
        <p:spPr>
          <a:xfrm>
            <a:off x="107504" y="2139702"/>
            <a:ext cx="8815839" cy="1008112"/>
          </a:xfrm>
          <a:prstGeom prst="rect">
            <a:avLst/>
          </a:prstGeom>
        </p:spPr>
        <p:txBody>
          <a:bodyPr anchor="ctr"/>
          <a:lstStyle>
            <a:lvl1pPr marL="0" indent="0" algn="ctr" defTabSz="914400" rtl="0" eaLnBrk="1" latinLnBrk="1" hangingPunct="1">
              <a:spcBef>
                <a:spcPct val="20000"/>
              </a:spcBef>
              <a:buFont typeface="Arial" pitchFamily="34" charset="0"/>
              <a:buNone/>
              <a:defRPr sz="1200" b="0" kern="1200" baseline="0">
                <a:solidFill>
                  <a:schemeClr val="bg1"/>
                </a:solidFill>
                <a:latin typeface="+mn-lt"/>
                <a:ea typeface="+mn-ea"/>
                <a:cs typeface="Arial" pitchFamily="34" charset="0"/>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algn="l"/>
            <a:r>
              <a:rPr lang="en-US" sz="1100" dirty="0"/>
              <a:t>The </a:t>
            </a:r>
            <a:r>
              <a:rPr lang="en-US" sz="1100" dirty="0" err="1"/>
              <a:t>FinishPhase</a:t>
            </a:r>
            <a:r>
              <a:rPr lang="en-US" sz="1100" dirty="0"/>
              <a:t> class does not implement any specific game behavior or state transition. It serves as a placeholder for the finish phase, </a:t>
            </a:r>
            <a:br>
              <a:rPr lang="fa-IR" sz="1100" dirty="0"/>
            </a:br>
            <a:r>
              <a:rPr lang="en-US" sz="1100" dirty="0"/>
              <a:t>indicating that the game has reached its conclusion. While it is a part of the overall game phase hierarchy, it does not actively participate in </a:t>
            </a:r>
            <a:br>
              <a:rPr lang="en-US" sz="1100" dirty="0"/>
            </a:br>
            <a:r>
              <a:rPr lang="en-US" sz="1100" dirty="0"/>
              <a:t>the state transitions or game actions.</a:t>
            </a:r>
          </a:p>
          <a:p>
            <a:pPr marL="171450" indent="-171450" algn="l">
              <a:buFont typeface="Arial" panose="020B0604020202020204" pitchFamily="34" charset="0"/>
              <a:buChar char="•"/>
            </a:pPr>
            <a:r>
              <a:rPr lang="en-US" sz="1100" dirty="0"/>
              <a:t>Inheritance: The </a:t>
            </a:r>
            <a:r>
              <a:rPr lang="en-US" sz="1100" dirty="0" err="1"/>
              <a:t>FinishPhase</a:t>
            </a:r>
            <a:r>
              <a:rPr lang="en-US" sz="1100" dirty="0"/>
              <a:t> class extends the Phase abstract class, indicating that it represents a specific phase or state of the game.</a:t>
            </a:r>
          </a:p>
          <a:p>
            <a:pPr marL="171450" indent="-171450" algn="l">
              <a:buFont typeface="Arial" panose="020B0604020202020204" pitchFamily="34" charset="0"/>
              <a:buChar char="•"/>
            </a:pPr>
            <a:endParaRPr lang="en-US" sz="1100" dirty="0"/>
          </a:p>
          <a:p>
            <a:pPr marL="171450" indent="-171450" algn="l">
              <a:buFont typeface="Arial" panose="020B0604020202020204" pitchFamily="34" charset="0"/>
              <a:buChar char="•"/>
            </a:pPr>
            <a:r>
              <a:rPr lang="en-US" sz="1100" dirty="0"/>
              <a:t>Constructor: The class has a constructor that takes a </a:t>
            </a:r>
            <a:r>
              <a:rPr lang="en-US" sz="1100" dirty="0" err="1"/>
              <a:t>GameEngine</a:t>
            </a:r>
            <a:r>
              <a:rPr lang="en-US" sz="1100" dirty="0"/>
              <a:t> object and calls the superclass constructor to initialize the game </a:t>
            </a:r>
            <a:br>
              <a:rPr lang="en-US" sz="1100" dirty="0"/>
            </a:br>
            <a:r>
              <a:rPr lang="en-US" sz="1100" dirty="0"/>
              <a:t>engine.</a:t>
            </a:r>
          </a:p>
          <a:p>
            <a:pPr marL="171450" indent="-171450" algn="l">
              <a:buFont typeface="Arial" panose="020B0604020202020204" pitchFamily="34" charset="0"/>
              <a:buChar char="•"/>
            </a:pPr>
            <a:endParaRPr lang="en-US" sz="1100" dirty="0"/>
          </a:p>
          <a:p>
            <a:pPr marL="171450" indent="-171450" algn="l">
              <a:buFont typeface="Arial" panose="020B0604020202020204" pitchFamily="34" charset="0"/>
              <a:buChar char="•"/>
            </a:pPr>
            <a:r>
              <a:rPr lang="en-US" sz="1100" dirty="0"/>
              <a:t>Override Methods: The </a:t>
            </a:r>
            <a:r>
              <a:rPr lang="en-US" sz="1100" dirty="0" err="1"/>
              <a:t>FinishPhase</a:t>
            </a:r>
            <a:r>
              <a:rPr lang="en-US" sz="1100" dirty="0"/>
              <a:t> class overrides the </a:t>
            </a:r>
            <a:r>
              <a:rPr lang="en-US" sz="1100" dirty="0" err="1"/>
              <a:t>printAvailableCommands</a:t>
            </a:r>
            <a:r>
              <a:rPr lang="en-US" sz="1100" dirty="0"/>
              <a:t> and run methods inherited from the Phase class. </a:t>
            </a:r>
            <a:br>
              <a:rPr lang="en-US" sz="1100" dirty="0"/>
            </a:br>
            <a:r>
              <a:rPr lang="en-US" sz="1100" dirty="0"/>
              <a:t>These methods define the behavior specific to the finish phase.</a:t>
            </a:r>
          </a:p>
          <a:p>
            <a:pPr marL="171450" indent="-171450" algn="l">
              <a:buFont typeface="Arial" panose="020B0604020202020204" pitchFamily="34" charset="0"/>
              <a:buChar char="•"/>
            </a:pPr>
            <a:endParaRPr lang="en-US" sz="1100" dirty="0"/>
          </a:p>
          <a:p>
            <a:pPr marL="171450" indent="-171450" algn="l">
              <a:buFont typeface="Arial" panose="020B0604020202020204" pitchFamily="34" charset="0"/>
              <a:buChar char="•"/>
            </a:pPr>
            <a:r>
              <a:rPr lang="en-US" sz="1100" dirty="0" err="1"/>
              <a:t>printAvailableCommands</a:t>
            </a:r>
            <a:r>
              <a:rPr lang="en-US" sz="1100" dirty="0"/>
              <a:t> method: This method is empty in the provided code. It does not print any available commands for the finish </a:t>
            </a:r>
            <a:br>
              <a:rPr lang="en-US" sz="1100" dirty="0"/>
            </a:br>
            <a:r>
              <a:rPr lang="en-US" sz="1100" dirty="0"/>
              <a:t>phase.</a:t>
            </a:r>
          </a:p>
          <a:p>
            <a:pPr marL="171450" indent="-171450" algn="l">
              <a:buFont typeface="Arial" panose="020B0604020202020204" pitchFamily="34" charset="0"/>
              <a:buChar char="•"/>
            </a:pPr>
            <a:endParaRPr lang="en-US" sz="1100" dirty="0"/>
          </a:p>
          <a:p>
            <a:pPr marL="171450" indent="-171450" algn="l">
              <a:buFont typeface="Arial" panose="020B0604020202020204" pitchFamily="34" charset="0"/>
              <a:buChar char="•"/>
            </a:pPr>
            <a:r>
              <a:rPr lang="en-US" sz="1100" dirty="0"/>
              <a:t>run method: This method represents the main logic of the finish phase. It simply prints the message "Game is finished" using the </a:t>
            </a:r>
            <a:br>
              <a:rPr lang="en-US" sz="1100" dirty="0"/>
            </a:br>
            <a:r>
              <a:rPr lang="en-US" sz="1100" dirty="0" err="1"/>
              <a:t>CustomPrint</a:t>
            </a:r>
            <a:r>
              <a:rPr lang="en-US" sz="1100" dirty="0"/>
              <a:t> service and returns false to indicate that the game is finished.</a:t>
            </a:r>
          </a:p>
        </p:txBody>
      </p:sp>
    </p:spTree>
    <p:extLst>
      <p:ext uri="{BB962C8B-B14F-4D97-AF65-F5344CB8AC3E}">
        <p14:creationId xmlns:p14="http://schemas.microsoft.com/office/powerpoint/2010/main" val="419720887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720B98B-5649-E78E-7933-565747AC3579}"/>
              </a:ext>
            </a:extLst>
          </p:cNvPr>
          <p:cNvSpPr>
            <a:spLocks noGrp="1"/>
          </p:cNvSpPr>
          <p:nvPr>
            <p:ph type="body" sz="quarter" idx="10"/>
          </p:nvPr>
        </p:nvSpPr>
        <p:spPr/>
        <p:txBody>
          <a:bodyPr/>
          <a:lstStyle/>
          <a:p>
            <a:r>
              <a:rPr lang="en-US" dirty="0"/>
              <a:t>Game Engine</a:t>
            </a:r>
          </a:p>
        </p:txBody>
      </p:sp>
      <p:sp>
        <p:nvSpPr>
          <p:cNvPr id="4" name="Text Placeholder 2">
            <a:extLst>
              <a:ext uri="{FF2B5EF4-FFF2-40B4-BE49-F238E27FC236}">
                <a16:creationId xmlns:a16="http://schemas.microsoft.com/office/drawing/2014/main" id="{168A15AB-72A8-2BB7-C4CC-F9C89CBF6696}"/>
              </a:ext>
            </a:extLst>
          </p:cNvPr>
          <p:cNvSpPr txBox="1">
            <a:spLocks/>
          </p:cNvSpPr>
          <p:nvPr/>
        </p:nvSpPr>
        <p:spPr>
          <a:xfrm>
            <a:off x="107504" y="2283718"/>
            <a:ext cx="8887847" cy="1008112"/>
          </a:xfrm>
          <a:prstGeom prst="rect">
            <a:avLst/>
          </a:prstGeom>
        </p:spPr>
        <p:txBody>
          <a:bodyPr anchor="ctr"/>
          <a:lstStyle>
            <a:lvl1pPr marL="0" indent="0" algn="ctr" defTabSz="914400" rtl="0" eaLnBrk="1" latinLnBrk="1" hangingPunct="1">
              <a:spcBef>
                <a:spcPct val="20000"/>
              </a:spcBef>
              <a:buFont typeface="Arial" pitchFamily="34" charset="0"/>
              <a:buNone/>
              <a:defRPr sz="1200" b="0" kern="1200" baseline="0">
                <a:solidFill>
                  <a:schemeClr val="bg1"/>
                </a:solidFill>
                <a:latin typeface="+mn-lt"/>
                <a:ea typeface="+mn-ea"/>
                <a:cs typeface="Arial" pitchFamily="34" charset="0"/>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algn="l"/>
            <a:r>
              <a:rPr lang="en-US" sz="1000" dirty="0"/>
              <a:t>The </a:t>
            </a:r>
            <a:r>
              <a:rPr lang="en-US" sz="1000" dirty="0" err="1"/>
              <a:t>GameEngine</a:t>
            </a:r>
            <a:r>
              <a:rPr lang="en-US" sz="1000" dirty="0"/>
              <a:t> class acts as the central coordinator of the game. It manages the game loop, controls the transitions between different game phases, and utilizes various controllers (such as </a:t>
            </a:r>
            <a:r>
              <a:rPr lang="en-US" sz="1000" dirty="0" err="1"/>
              <a:t>PlayerController</a:t>
            </a:r>
            <a:r>
              <a:rPr lang="en-US" sz="1000" dirty="0"/>
              <a:t>, </a:t>
            </a:r>
            <a:r>
              <a:rPr lang="en-US" sz="1000" dirty="0" err="1"/>
              <a:t>MapController</a:t>
            </a:r>
            <a:r>
              <a:rPr lang="en-US" sz="1000" dirty="0"/>
              <a:t>, </a:t>
            </a:r>
            <a:r>
              <a:rPr lang="en-US" sz="1000" dirty="0" err="1"/>
              <a:t>CountryController</a:t>
            </a:r>
            <a:r>
              <a:rPr lang="en-US" sz="1000" dirty="0"/>
              <a:t>, and </a:t>
            </a:r>
            <a:r>
              <a:rPr lang="en-US" sz="1000" dirty="0" err="1"/>
              <a:t>OrderController</a:t>
            </a:r>
            <a:r>
              <a:rPr lang="en-US" sz="1000" dirty="0"/>
              <a:t>) to handle specific aspects of the game. It also maintains the game state through the </a:t>
            </a:r>
            <a:r>
              <a:rPr lang="en-US" sz="1000" dirty="0" err="1"/>
              <a:t>GameState</a:t>
            </a:r>
            <a:r>
              <a:rPr lang="en-US" sz="1000" dirty="0"/>
              <a:t> object and interacts with user input via the Scanner object.</a:t>
            </a:r>
          </a:p>
          <a:p>
            <a:pPr algn="l"/>
            <a:endParaRPr lang="en-US" sz="1000" dirty="0"/>
          </a:p>
          <a:p>
            <a:pPr marL="171450" indent="-171450" algn="l">
              <a:buFont typeface="Arial" panose="020B0604020202020204" pitchFamily="34" charset="0"/>
              <a:buChar char="•"/>
            </a:pPr>
            <a:r>
              <a:rPr lang="en-US" sz="1000" dirty="0"/>
              <a:t>Constructor: The class has two constructors. The first constructor takes a </a:t>
            </a:r>
            <a:r>
              <a:rPr lang="en-US" sz="1000" dirty="0" err="1"/>
              <a:t>GameState</a:t>
            </a:r>
            <a:r>
              <a:rPr lang="en-US" sz="1000" dirty="0"/>
              <a:t> object and a Scanner object as parameters. The second </a:t>
            </a:r>
            <a:br>
              <a:rPr lang="en-US" sz="1000" dirty="0"/>
            </a:br>
            <a:r>
              <a:rPr lang="en-US" sz="1000" dirty="0"/>
              <a:t>constructor additionally takes instances of </a:t>
            </a:r>
            <a:r>
              <a:rPr lang="en-US" sz="1000" dirty="0" err="1"/>
              <a:t>PlayerController</a:t>
            </a:r>
            <a:r>
              <a:rPr lang="en-US" sz="1000" dirty="0"/>
              <a:t>, </a:t>
            </a:r>
            <a:r>
              <a:rPr lang="en-US" sz="1000" dirty="0" err="1"/>
              <a:t>MapController</a:t>
            </a:r>
            <a:r>
              <a:rPr lang="en-US" sz="1000" dirty="0"/>
              <a:t>, </a:t>
            </a:r>
            <a:r>
              <a:rPr lang="en-US" sz="1000" dirty="0" err="1"/>
              <a:t>CountryController</a:t>
            </a:r>
            <a:r>
              <a:rPr lang="en-US" sz="1000" dirty="0"/>
              <a:t>, and </a:t>
            </a:r>
            <a:r>
              <a:rPr lang="en-US" sz="1000" dirty="0" err="1"/>
              <a:t>OrderController</a:t>
            </a:r>
            <a:r>
              <a:rPr lang="en-US" sz="1000" dirty="0"/>
              <a:t> as parameters. Both constructors </a:t>
            </a:r>
            <a:br>
              <a:rPr lang="en-US" sz="1000" dirty="0"/>
            </a:br>
            <a:r>
              <a:rPr lang="en-US" sz="1000" dirty="0"/>
              <a:t>initialize the game phase to the </a:t>
            </a:r>
            <a:r>
              <a:rPr lang="en-US" sz="1000" dirty="0" err="1"/>
              <a:t>StartupPhase</a:t>
            </a:r>
            <a:r>
              <a:rPr lang="en-US" sz="1000" dirty="0"/>
              <a:t> and set up the necessary controllers and game state.</a:t>
            </a:r>
          </a:p>
          <a:p>
            <a:pPr marL="171450" indent="-171450" algn="l">
              <a:buFont typeface="Arial" panose="020B0604020202020204" pitchFamily="34" charset="0"/>
              <a:buChar char="•"/>
            </a:pPr>
            <a:endParaRPr lang="en-US" sz="1000" dirty="0"/>
          </a:p>
          <a:p>
            <a:pPr marL="171450" indent="-171450" algn="l">
              <a:buFont typeface="Arial" panose="020B0604020202020204" pitchFamily="34" charset="0"/>
              <a:buChar char="•"/>
            </a:pPr>
            <a:r>
              <a:rPr lang="en-US" sz="1000" dirty="0" err="1"/>
              <a:t>mainGameLoop</a:t>
            </a:r>
            <a:r>
              <a:rPr lang="en-US" sz="1000" dirty="0"/>
              <a:t> method: This method represents the main game loop. It executes the game phases by calling the run method of the current game phase (</a:t>
            </a:r>
            <a:r>
              <a:rPr lang="en-US" sz="1000" dirty="0" err="1"/>
              <a:t>d_gamePhase</a:t>
            </a:r>
            <a:r>
              <a:rPr lang="en-US" sz="1000" dirty="0"/>
              <a:t>) until the run method returns false, indicating that the game should end.</a:t>
            </a:r>
          </a:p>
          <a:p>
            <a:pPr marL="171450" indent="-171450" algn="l">
              <a:buFont typeface="Arial" panose="020B0604020202020204" pitchFamily="34" charset="0"/>
              <a:buChar char="•"/>
            </a:pPr>
            <a:endParaRPr lang="en-US" sz="1000" dirty="0"/>
          </a:p>
          <a:p>
            <a:pPr marL="171450" indent="-171450" algn="l">
              <a:buFont typeface="Arial" panose="020B0604020202020204" pitchFamily="34" charset="0"/>
              <a:buChar char="•"/>
            </a:pPr>
            <a:r>
              <a:rPr lang="en-US" sz="1000" dirty="0" err="1"/>
              <a:t>setNumberOfCycles</a:t>
            </a:r>
            <a:r>
              <a:rPr lang="en-US" sz="1000" dirty="0"/>
              <a:t> method: This method sets the number of cycles for the game. The purpose and usage of this method are not clear from the </a:t>
            </a:r>
            <a:br>
              <a:rPr lang="en-US" sz="1000" dirty="0"/>
            </a:br>
            <a:r>
              <a:rPr lang="en-US" sz="1000" dirty="0"/>
              <a:t>provided code.</a:t>
            </a:r>
          </a:p>
          <a:p>
            <a:pPr marL="171450" indent="-171450" algn="l">
              <a:buFont typeface="Arial" panose="020B0604020202020204" pitchFamily="34" charset="0"/>
              <a:buChar char="•"/>
            </a:pPr>
            <a:endParaRPr lang="en-US" sz="1000" dirty="0"/>
          </a:p>
          <a:p>
            <a:pPr marL="171450" indent="-171450" algn="l">
              <a:buFont typeface="Arial" panose="020B0604020202020204" pitchFamily="34" charset="0"/>
              <a:buChar char="•"/>
            </a:pPr>
            <a:r>
              <a:rPr lang="en-US" sz="1000" dirty="0"/>
              <a:t>Getter and Setter methods: The class provides getter and setter methods for various attributes such as </a:t>
            </a:r>
            <a:r>
              <a:rPr lang="en-US" sz="1000" dirty="0" err="1"/>
              <a:t>gameState</a:t>
            </a:r>
            <a:r>
              <a:rPr lang="en-US" sz="1000" dirty="0"/>
              <a:t>, </a:t>
            </a:r>
            <a:r>
              <a:rPr lang="en-US" sz="1000" dirty="0" err="1"/>
              <a:t>d_gamePhase</a:t>
            </a:r>
            <a:r>
              <a:rPr lang="en-US" sz="1000" dirty="0"/>
              <a:t>, scanner, </a:t>
            </a:r>
            <a:br>
              <a:rPr lang="en-US" sz="1000" dirty="0"/>
            </a:br>
            <a:r>
              <a:rPr lang="en-US" sz="1000" dirty="0" err="1"/>
              <a:t>playerController</a:t>
            </a:r>
            <a:r>
              <a:rPr lang="en-US" sz="1000" dirty="0"/>
              <a:t>, </a:t>
            </a:r>
            <a:r>
              <a:rPr lang="en-US" sz="1000" dirty="0" err="1"/>
              <a:t>mapController</a:t>
            </a:r>
            <a:r>
              <a:rPr lang="en-US" sz="1000" dirty="0"/>
              <a:t>, </a:t>
            </a:r>
            <a:r>
              <a:rPr lang="en-US" sz="1000" dirty="0" err="1"/>
              <a:t>countryController</a:t>
            </a:r>
            <a:r>
              <a:rPr lang="en-US" sz="1000" dirty="0"/>
              <a:t>, and </a:t>
            </a:r>
            <a:r>
              <a:rPr lang="en-US" sz="1000" dirty="0" err="1"/>
              <a:t>orderController</a:t>
            </a:r>
            <a:r>
              <a:rPr lang="en-US" sz="1000" dirty="0"/>
              <a:t>.</a:t>
            </a:r>
          </a:p>
        </p:txBody>
      </p:sp>
    </p:spTree>
    <p:extLst>
      <p:ext uri="{BB962C8B-B14F-4D97-AF65-F5344CB8AC3E}">
        <p14:creationId xmlns:p14="http://schemas.microsoft.com/office/powerpoint/2010/main" val="313026069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Arrow: Pentagon 6">
            <a:extLst>
              <a:ext uri="{FF2B5EF4-FFF2-40B4-BE49-F238E27FC236}">
                <a16:creationId xmlns:a16="http://schemas.microsoft.com/office/drawing/2014/main" id="{53AC70E0-5CDE-3C4C-4B70-247066D41764}"/>
              </a:ext>
            </a:extLst>
          </p:cNvPr>
          <p:cNvSpPr/>
          <p:nvPr/>
        </p:nvSpPr>
        <p:spPr>
          <a:xfrm>
            <a:off x="1403648" y="51470"/>
            <a:ext cx="2664296" cy="792088"/>
          </a:xfrm>
          <a:prstGeom prst="homePlate">
            <a:avLst/>
          </a:prstGeom>
          <a:ln>
            <a:solidFill>
              <a:schemeClr val="bg1"/>
            </a:solidFill>
          </a:ln>
          <a:scene3d>
            <a:camera prst="orthographicFront"/>
            <a:lightRig rig="threePt" dir="t"/>
          </a:scene3d>
          <a:sp3d>
            <a:bevelT w="114300" prst="hardEdge"/>
          </a:sp3d>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 name="Text Placeholder 1">
            <a:extLst>
              <a:ext uri="{FF2B5EF4-FFF2-40B4-BE49-F238E27FC236}">
                <a16:creationId xmlns:a16="http://schemas.microsoft.com/office/drawing/2014/main" id="{BB7A07B6-BBBC-3C49-1455-593D0959ACBC}"/>
              </a:ext>
            </a:extLst>
          </p:cNvPr>
          <p:cNvSpPr>
            <a:spLocks noGrp="1"/>
          </p:cNvSpPr>
          <p:nvPr>
            <p:ph type="body" sz="quarter" idx="10"/>
          </p:nvPr>
        </p:nvSpPr>
        <p:spPr>
          <a:xfrm>
            <a:off x="1604895" y="141769"/>
            <a:ext cx="7524328" cy="576064"/>
          </a:xfrm>
        </p:spPr>
        <p:txBody>
          <a:bodyPr/>
          <a:lstStyle/>
          <a:p>
            <a:r>
              <a:rPr lang="en-US" dirty="0">
                <a:solidFill>
                  <a:schemeClr val="tx1"/>
                </a:solidFill>
              </a:rPr>
              <a:t>View</a:t>
            </a:r>
          </a:p>
        </p:txBody>
      </p:sp>
      <p:graphicFrame>
        <p:nvGraphicFramePr>
          <p:cNvPr id="5" name="Diagram 4">
            <a:extLst>
              <a:ext uri="{FF2B5EF4-FFF2-40B4-BE49-F238E27FC236}">
                <a16:creationId xmlns:a16="http://schemas.microsoft.com/office/drawing/2014/main" id="{06FB0228-7AFA-6577-D26C-193A09B7BDF0}"/>
              </a:ext>
            </a:extLst>
          </p:cNvPr>
          <p:cNvGraphicFramePr/>
          <p:nvPr>
            <p:extLst>
              <p:ext uri="{D42A27DB-BD31-4B8C-83A1-F6EECF244321}">
                <p14:modId xmlns:p14="http://schemas.microsoft.com/office/powerpoint/2010/main" val="3368721776"/>
              </p:ext>
            </p:extLst>
          </p:nvPr>
        </p:nvGraphicFramePr>
        <p:xfrm>
          <a:off x="2375756" y="1779662"/>
          <a:ext cx="4392488" cy="22322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Box 5">
            <a:extLst>
              <a:ext uri="{FF2B5EF4-FFF2-40B4-BE49-F238E27FC236}">
                <a16:creationId xmlns:a16="http://schemas.microsoft.com/office/drawing/2014/main" id="{43A4CC69-A238-B568-F2B4-462DE90ECD85}"/>
              </a:ext>
            </a:extLst>
          </p:cNvPr>
          <p:cNvSpPr txBox="1"/>
          <p:nvPr/>
        </p:nvSpPr>
        <p:spPr>
          <a:xfrm>
            <a:off x="1907704" y="1071776"/>
            <a:ext cx="4752528" cy="707886"/>
          </a:xfrm>
          <a:prstGeom prst="rect">
            <a:avLst/>
          </a:prstGeom>
          <a:noFill/>
        </p:spPr>
        <p:txBody>
          <a:bodyPr wrap="square" rtlCol="0">
            <a:spAutoFit/>
          </a:bodyPr>
          <a:lstStyle/>
          <a:p>
            <a:r>
              <a:rPr lang="en-US" sz="2000" dirty="0">
                <a:solidFill>
                  <a:schemeClr val="bg1"/>
                </a:solidFill>
              </a:rPr>
              <a:t>There are two classes in the Service:</a:t>
            </a:r>
          </a:p>
          <a:p>
            <a:pPr algn="l"/>
            <a:endParaRPr lang="en-US" sz="2000" dirty="0">
              <a:solidFill>
                <a:schemeClr val="bg1"/>
              </a:solidFill>
            </a:endParaRPr>
          </a:p>
        </p:txBody>
      </p:sp>
    </p:spTree>
    <p:extLst>
      <p:ext uri="{BB962C8B-B14F-4D97-AF65-F5344CB8AC3E}">
        <p14:creationId xmlns:p14="http://schemas.microsoft.com/office/powerpoint/2010/main" val="324620299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720B98B-5649-E78E-7933-565747AC3579}"/>
              </a:ext>
            </a:extLst>
          </p:cNvPr>
          <p:cNvSpPr>
            <a:spLocks noGrp="1"/>
          </p:cNvSpPr>
          <p:nvPr>
            <p:ph type="body" sz="quarter" idx="10"/>
          </p:nvPr>
        </p:nvSpPr>
        <p:spPr/>
        <p:txBody>
          <a:bodyPr/>
          <a:lstStyle/>
          <a:p>
            <a:r>
              <a:rPr lang="en-US" dirty="0" err="1"/>
              <a:t>FileLogObserver</a:t>
            </a:r>
            <a:endParaRPr lang="en-US" dirty="0"/>
          </a:p>
        </p:txBody>
      </p:sp>
      <p:sp>
        <p:nvSpPr>
          <p:cNvPr id="4" name="Text Placeholder 2">
            <a:extLst>
              <a:ext uri="{FF2B5EF4-FFF2-40B4-BE49-F238E27FC236}">
                <a16:creationId xmlns:a16="http://schemas.microsoft.com/office/drawing/2014/main" id="{168A15AB-72A8-2BB7-C4CC-F9C89CBF6696}"/>
              </a:ext>
            </a:extLst>
          </p:cNvPr>
          <p:cNvSpPr txBox="1">
            <a:spLocks/>
          </p:cNvSpPr>
          <p:nvPr/>
        </p:nvSpPr>
        <p:spPr>
          <a:xfrm>
            <a:off x="395536" y="2283718"/>
            <a:ext cx="8599815" cy="1008112"/>
          </a:xfrm>
          <a:prstGeom prst="rect">
            <a:avLst/>
          </a:prstGeom>
        </p:spPr>
        <p:txBody>
          <a:bodyPr anchor="ctr"/>
          <a:lstStyle>
            <a:lvl1pPr marL="0" indent="0" algn="ctr" defTabSz="914400" rtl="0" eaLnBrk="1" latinLnBrk="1" hangingPunct="1">
              <a:spcBef>
                <a:spcPct val="20000"/>
              </a:spcBef>
              <a:buFont typeface="Arial" pitchFamily="34" charset="0"/>
              <a:buNone/>
              <a:defRPr sz="1200" b="0" kern="1200" baseline="0">
                <a:solidFill>
                  <a:schemeClr val="bg1"/>
                </a:solidFill>
                <a:latin typeface="+mn-lt"/>
                <a:ea typeface="+mn-ea"/>
                <a:cs typeface="Arial" pitchFamily="34" charset="0"/>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algn="l"/>
            <a:r>
              <a:rPr lang="en-US" sz="1000" dirty="0"/>
              <a:t>This class is designed to observe changes in the state of a </a:t>
            </a:r>
            <a:r>
              <a:rPr lang="en-US" sz="1000" dirty="0" err="1"/>
              <a:t>LogEntryBuffer</a:t>
            </a:r>
            <a:r>
              <a:rPr lang="en-US" sz="1000" dirty="0"/>
              <a:t> object and write the log entries to a file.</a:t>
            </a:r>
          </a:p>
          <a:p>
            <a:pPr algn="l"/>
            <a:endParaRPr lang="en-US" sz="1000" dirty="0"/>
          </a:p>
          <a:p>
            <a:pPr algn="l"/>
            <a:r>
              <a:rPr lang="en-US" sz="1000" dirty="0"/>
              <a:t>The </a:t>
            </a:r>
            <a:r>
              <a:rPr lang="en-US" sz="1000" dirty="0" err="1"/>
              <a:t>FileLogObserver</a:t>
            </a:r>
            <a:r>
              <a:rPr lang="en-US" sz="1000" dirty="0"/>
              <a:t> class has a private member variable </a:t>
            </a:r>
            <a:r>
              <a:rPr lang="en-US" sz="1000" dirty="0" err="1"/>
              <a:t>printWriter</a:t>
            </a:r>
            <a:r>
              <a:rPr lang="en-US" sz="1000" dirty="0"/>
              <a:t> of type </a:t>
            </a:r>
            <a:r>
              <a:rPr lang="en-US" sz="1000" dirty="0" err="1"/>
              <a:t>PrintWriter</a:t>
            </a:r>
            <a:r>
              <a:rPr lang="en-US" sz="1000" dirty="0"/>
              <a:t>. </a:t>
            </a:r>
            <a:r>
              <a:rPr lang="en-US" sz="1000" dirty="0" err="1"/>
              <a:t>PrintWriter</a:t>
            </a:r>
            <a:r>
              <a:rPr lang="en-US" sz="1000" dirty="0"/>
              <a:t> is a class in Java that provides convenient </a:t>
            </a:r>
            <a:br>
              <a:rPr lang="en-US" sz="1000" dirty="0"/>
            </a:br>
            <a:r>
              <a:rPr lang="en-US" sz="1000" dirty="0"/>
              <a:t>methods for writing text to a file.</a:t>
            </a:r>
          </a:p>
          <a:p>
            <a:pPr algn="l"/>
            <a:endParaRPr lang="en-US" sz="1000" dirty="0"/>
          </a:p>
          <a:p>
            <a:pPr algn="l"/>
            <a:r>
              <a:rPr lang="en-US" sz="1000" dirty="0"/>
              <a:t>The constructor of </a:t>
            </a:r>
            <a:r>
              <a:rPr lang="en-US" sz="1000" dirty="0" err="1"/>
              <a:t>FileLogObserver</a:t>
            </a:r>
            <a:r>
              <a:rPr lang="en-US" sz="1000" dirty="0"/>
              <a:t> takes a String parameter called path, which represents the path to the file where the log entries will be written. </a:t>
            </a:r>
            <a:br>
              <a:rPr lang="en-US" sz="1000" dirty="0"/>
            </a:br>
            <a:r>
              <a:rPr lang="en-US" sz="1000" dirty="0"/>
              <a:t>Inside the constructor, a </a:t>
            </a:r>
            <a:r>
              <a:rPr lang="en-US" sz="1000" dirty="0" err="1"/>
              <a:t>PrintWriter</a:t>
            </a:r>
            <a:r>
              <a:rPr lang="en-US" sz="1000" dirty="0"/>
              <a:t> object is created by passing a </a:t>
            </a:r>
            <a:r>
              <a:rPr lang="en-US" sz="1000" dirty="0" err="1"/>
              <a:t>FileOutputStream</a:t>
            </a:r>
            <a:r>
              <a:rPr lang="en-US" sz="1000" dirty="0"/>
              <a:t> object to it. The </a:t>
            </a:r>
            <a:r>
              <a:rPr lang="en-US" sz="1000" dirty="0" err="1"/>
              <a:t>FileOutputStream</a:t>
            </a:r>
            <a:r>
              <a:rPr lang="en-US" sz="1000" dirty="0"/>
              <a:t> is created with the specified file path and the true parameter, which indicates that the file should be opened in append mode.</a:t>
            </a:r>
          </a:p>
          <a:p>
            <a:pPr algn="l"/>
            <a:endParaRPr lang="en-US" sz="1000" dirty="0"/>
          </a:p>
          <a:p>
            <a:pPr algn="l"/>
            <a:r>
              <a:rPr lang="en-US" sz="1000" dirty="0"/>
              <a:t>The update method is implemented as required by the Observer interface. It takes an Observable parameter </a:t>
            </a:r>
            <a:r>
              <a:rPr lang="en-US" sz="1000" dirty="0" err="1"/>
              <a:t>p_observable_state</a:t>
            </a:r>
            <a:r>
              <a:rPr lang="en-US" sz="1000" dirty="0"/>
              <a:t>, which represents the observable object whose state has changed. In this case, it expects an instance of </a:t>
            </a:r>
            <a:r>
              <a:rPr lang="en-US" sz="1000" dirty="0" err="1"/>
              <a:t>LogEntryBuffer</a:t>
            </a:r>
            <a:r>
              <a:rPr lang="en-US" sz="1000" dirty="0"/>
              <a:t>.</a:t>
            </a:r>
          </a:p>
          <a:p>
            <a:pPr algn="l"/>
            <a:endParaRPr lang="en-US" sz="1000" dirty="0"/>
          </a:p>
          <a:p>
            <a:pPr algn="l"/>
            <a:r>
              <a:rPr lang="en-US" sz="1000" dirty="0"/>
              <a:t>Inside the update method, the log entries are retrieved from the </a:t>
            </a:r>
            <a:r>
              <a:rPr lang="en-US" sz="1000" dirty="0" err="1"/>
              <a:t>LogEntryBuffer</a:t>
            </a:r>
            <a:r>
              <a:rPr lang="en-US" sz="1000" dirty="0"/>
              <a:t> object by calling the </a:t>
            </a:r>
            <a:r>
              <a:rPr lang="en-US" sz="1000" dirty="0" err="1"/>
              <a:t>getLines</a:t>
            </a:r>
            <a:r>
              <a:rPr lang="en-US" sz="1000" dirty="0"/>
              <a:t> method. The </a:t>
            </a:r>
            <a:r>
              <a:rPr lang="en-US" sz="1000" dirty="0" err="1"/>
              <a:t>getLines</a:t>
            </a:r>
            <a:r>
              <a:rPr lang="en-US" sz="1000" dirty="0"/>
              <a:t> method returns a String containing the log entries.</a:t>
            </a:r>
          </a:p>
          <a:p>
            <a:pPr algn="l"/>
            <a:endParaRPr lang="en-US" sz="1000" dirty="0"/>
          </a:p>
          <a:p>
            <a:pPr algn="l"/>
            <a:r>
              <a:rPr lang="en-US" sz="1000" dirty="0"/>
              <a:t>The retrieved log entries are then written to the file using the </a:t>
            </a:r>
            <a:r>
              <a:rPr lang="en-US" sz="1000" dirty="0" err="1"/>
              <a:t>printWriter</a:t>
            </a:r>
            <a:r>
              <a:rPr lang="en-US" sz="1000" dirty="0"/>
              <a:t> object's </a:t>
            </a:r>
            <a:r>
              <a:rPr lang="en-US" sz="1000" dirty="0" err="1"/>
              <a:t>println</a:t>
            </a:r>
            <a:r>
              <a:rPr lang="en-US" sz="1000" dirty="0"/>
              <a:t> method. The </a:t>
            </a:r>
            <a:r>
              <a:rPr lang="en-US" sz="1000" dirty="0" err="1"/>
              <a:t>println</a:t>
            </a:r>
            <a:r>
              <a:rPr lang="en-US" sz="1000" dirty="0"/>
              <a:t> method writes the specified string followed by a newline character to the file.</a:t>
            </a:r>
          </a:p>
          <a:p>
            <a:pPr algn="l"/>
            <a:endParaRPr lang="en-US" sz="1000" dirty="0"/>
          </a:p>
          <a:p>
            <a:pPr algn="l"/>
            <a:r>
              <a:rPr lang="en-US" sz="1000" dirty="0"/>
              <a:t>After writing the log entries, the </a:t>
            </a:r>
            <a:r>
              <a:rPr lang="en-US" sz="1000" dirty="0" err="1"/>
              <a:t>printWriter</a:t>
            </a:r>
            <a:r>
              <a:rPr lang="en-US" sz="1000" dirty="0"/>
              <a:t> object is flushed using the flush method. Flushing ensures that any buffered data is written to the underlying file.</a:t>
            </a:r>
          </a:p>
          <a:p>
            <a:pPr algn="l"/>
            <a:endParaRPr lang="en-US" sz="1000" dirty="0"/>
          </a:p>
          <a:p>
            <a:pPr algn="l"/>
            <a:r>
              <a:rPr lang="en-US" sz="1000" dirty="0"/>
              <a:t>Overall, the </a:t>
            </a:r>
            <a:r>
              <a:rPr lang="en-US" sz="1000" dirty="0" err="1"/>
              <a:t>FileLogObserver</a:t>
            </a:r>
            <a:r>
              <a:rPr lang="en-US" sz="1000" dirty="0"/>
              <a:t> class provides a way to observe a </a:t>
            </a:r>
            <a:r>
              <a:rPr lang="en-US" sz="1000" dirty="0" err="1"/>
              <a:t>LogEntryBuffer</a:t>
            </a:r>
            <a:r>
              <a:rPr lang="en-US" sz="1000" dirty="0"/>
              <a:t> object and persist the log entries to a file in real-time. This can be </a:t>
            </a:r>
            <a:br>
              <a:rPr lang="en-US" sz="1000" dirty="0"/>
            </a:br>
            <a:r>
              <a:rPr lang="en-US" sz="1000" dirty="0"/>
              <a:t>useful for logging purposes or any other scenario where you want to store log data for later analysis.</a:t>
            </a:r>
          </a:p>
        </p:txBody>
      </p:sp>
    </p:spTree>
    <p:extLst>
      <p:ext uri="{BB962C8B-B14F-4D97-AF65-F5344CB8AC3E}">
        <p14:creationId xmlns:p14="http://schemas.microsoft.com/office/powerpoint/2010/main" val="320640464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720B98B-5649-E78E-7933-565747AC3579}"/>
              </a:ext>
            </a:extLst>
          </p:cNvPr>
          <p:cNvSpPr>
            <a:spLocks noGrp="1"/>
          </p:cNvSpPr>
          <p:nvPr>
            <p:ph type="body" sz="quarter" idx="10"/>
          </p:nvPr>
        </p:nvSpPr>
        <p:spPr/>
        <p:txBody>
          <a:bodyPr/>
          <a:lstStyle/>
          <a:p>
            <a:r>
              <a:rPr lang="en-US" dirty="0"/>
              <a:t>Observer</a:t>
            </a:r>
          </a:p>
        </p:txBody>
      </p:sp>
      <p:sp>
        <p:nvSpPr>
          <p:cNvPr id="4" name="Text Placeholder 2">
            <a:extLst>
              <a:ext uri="{FF2B5EF4-FFF2-40B4-BE49-F238E27FC236}">
                <a16:creationId xmlns:a16="http://schemas.microsoft.com/office/drawing/2014/main" id="{168A15AB-72A8-2BB7-C4CC-F9C89CBF6696}"/>
              </a:ext>
            </a:extLst>
          </p:cNvPr>
          <p:cNvSpPr txBox="1">
            <a:spLocks/>
          </p:cNvSpPr>
          <p:nvPr/>
        </p:nvSpPr>
        <p:spPr>
          <a:xfrm>
            <a:off x="395536" y="2283718"/>
            <a:ext cx="8599815" cy="1008112"/>
          </a:xfrm>
          <a:prstGeom prst="rect">
            <a:avLst/>
          </a:prstGeom>
        </p:spPr>
        <p:txBody>
          <a:bodyPr anchor="ctr"/>
          <a:lstStyle>
            <a:lvl1pPr marL="0" indent="0" algn="ctr" defTabSz="914400" rtl="0" eaLnBrk="1" latinLnBrk="1" hangingPunct="1">
              <a:spcBef>
                <a:spcPct val="20000"/>
              </a:spcBef>
              <a:buFont typeface="Arial" pitchFamily="34" charset="0"/>
              <a:buNone/>
              <a:defRPr sz="1200" b="0" kern="1200" baseline="0">
                <a:solidFill>
                  <a:schemeClr val="bg1"/>
                </a:solidFill>
                <a:latin typeface="+mn-lt"/>
                <a:ea typeface="+mn-ea"/>
                <a:cs typeface="Arial" pitchFamily="34" charset="0"/>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algn="l"/>
            <a:r>
              <a:rPr lang="en-US" sz="1100" dirty="0"/>
              <a:t>The class is an interface called Observer. In the context of the Observer design pattern, this interface defines the contract that must be </a:t>
            </a:r>
            <a:br>
              <a:rPr lang="en-US" sz="1100" dirty="0"/>
            </a:br>
            <a:r>
              <a:rPr lang="en-US" sz="1100" dirty="0"/>
              <a:t>implemented by any class that wants to act as an observer of an observable object.</a:t>
            </a:r>
          </a:p>
          <a:p>
            <a:pPr algn="l"/>
            <a:endParaRPr lang="en-US" sz="1100" dirty="0"/>
          </a:p>
          <a:p>
            <a:pPr algn="l"/>
            <a:r>
              <a:rPr lang="en-US" sz="1100" dirty="0"/>
              <a:t>The Observer interface declares a single method called update. This method takes a single parameter of type Observable named </a:t>
            </a:r>
            <a:br>
              <a:rPr lang="en-US" sz="1100" dirty="0"/>
            </a:br>
            <a:r>
              <a:rPr lang="en-US" sz="1100" dirty="0" err="1"/>
              <a:t>p_observable_state</a:t>
            </a:r>
            <a:r>
              <a:rPr lang="en-US" sz="1100" dirty="0"/>
              <a:t>. The Observable type represents the observable object whose state has changed.</a:t>
            </a:r>
          </a:p>
          <a:p>
            <a:pPr algn="l"/>
            <a:endParaRPr lang="en-US" sz="1100" dirty="0"/>
          </a:p>
          <a:p>
            <a:pPr algn="l"/>
            <a:r>
              <a:rPr lang="en-US" sz="1100" dirty="0"/>
              <a:t>The update method is a public method without any implementation. It serves as a callback method that will be called by the observable </a:t>
            </a:r>
            <a:br>
              <a:rPr lang="en-US" sz="1100" dirty="0"/>
            </a:br>
            <a:r>
              <a:rPr lang="en-US" sz="1100" dirty="0"/>
              <a:t>object when its state changes. The actual implementation of the update method will vary depending on the specific requirements of the </a:t>
            </a:r>
            <a:br>
              <a:rPr lang="en-US" sz="1100" dirty="0"/>
            </a:br>
            <a:r>
              <a:rPr lang="en-US" sz="1100" dirty="0"/>
              <a:t>observer.</a:t>
            </a:r>
          </a:p>
          <a:p>
            <a:pPr algn="l"/>
            <a:endParaRPr lang="en-US" sz="1100" dirty="0"/>
          </a:p>
          <a:p>
            <a:pPr algn="l"/>
            <a:r>
              <a:rPr lang="en-US" sz="1100" dirty="0"/>
              <a:t>By defining the Observer interface, we establish a contract that any class wanting to observe an observable object must adhere to. This allows for </a:t>
            </a:r>
            <a:br>
              <a:rPr lang="en-US" sz="1100" dirty="0"/>
            </a:br>
            <a:r>
              <a:rPr lang="en-US" sz="1100" dirty="0"/>
              <a:t>loose coupling between the observer and the observable, enabling flexibility and extensibility in the design. Multiple observers can be </a:t>
            </a:r>
            <a:br>
              <a:rPr lang="en-US" sz="1100" dirty="0"/>
            </a:br>
            <a:r>
              <a:rPr lang="en-US" sz="1100" dirty="0"/>
              <a:t>registered with </a:t>
            </a:r>
            <a:br>
              <a:rPr lang="en-US" sz="1100" dirty="0"/>
            </a:br>
            <a:r>
              <a:rPr lang="en-US" sz="1100" dirty="0"/>
              <a:t>an observable object, and when the observable's state changes, it will notify all registered observers by calling their update method. </a:t>
            </a:r>
            <a:br>
              <a:rPr lang="en-US" sz="1100" dirty="0"/>
            </a:br>
            <a:r>
              <a:rPr lang="en-US" sz="1100" dirty="0"/>
              <a:t>Each observer can then perform its own logic based on the updated state of the observable.</a:t>
            </a:r>
          </a:p>
        </p:txBody>
      </p:sp>
    </p:spTree>
    <p:extLst>
      <p:ext uri="{BB962C8B-B14F-4D97-AF65-F5344CB8AC3E}">
        <p14:creationId xmlns:p14="http://schemas.microsoft.com/office/powerpoint/2010/main" val="274964933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720B98B-5649-E78E-7933-565747AC3579}"/>
              </a:ext>
            </a:extLst>
          </p:cNvPr>
          <p:cNvSpPr>
            <a:spLocks noGrp="1"/>
          </p:cNvSpPr>
          <p:nvPr>
            <p:ph type="body" sz="quarter" idx="10"/>
          </p:nvPr>
        </p:nvSpPr>
        <p:spPr/>
        <p:txBody>
          <a:bodyPr/>
          <a:lstStyle/>
          <a:p>
            <a:r>
              <a:rPr lang="en-US" dirty="0"/>
              <a:t>App</a:t>
            </a:r>
          </a:p>
        </p:txBody>
      </p:sp>
      <p:sp>
        <p:nvSpPr>
          <p:cNvPr id="4" name="Text Placeholder 2">
            <a:extLst>
              <a:ext uri="{FF2B5EF4-FFF2-40B4-BE49-F238E27FC236}">
                <a16:creationId xmlns:a16="http://schemas.microsoft.com/office/drawing/2014/main" id="{168A15AB-72A8-2BB7-C4CC-F9C89CBF6696}"/>
              </a:ext>
            </a:extLst>
          </p:cNvPr>
          <p:cNvSpPr txBox="1">
            <a:spLocks/>
          </p:cNvSpPr>
          <p:nvPr/>
        </p:nvSpPr>
        <p:spPr>
          <a:xfrm>
            <a:off x="164080" y="2283718"/>
            <a:ext cx="8815839" cy="1008112"/>
          </a:xfrm>
          <a:prstGeom prst="rect">
            <a:avLst/>
          </a:prstGeom>
        </p:spPr>
        <p:txBody>
          <a:bodyPr anchor="ctr"/>
          <a:lstStyle>
            <a:lvl1pPr marL="0" indent="0" algn="ctr" defTabSz="914400" rtl="0" eaLnBrk="1" latinLnBrk="1" hangingPunct="1">
              <a:spcBef>
                <a:spcPct val="20000"/>
              </a:spcBef>
              <a:buFont typeface="Arial" pitchFamily="34" charset="0"/>
              <a:buNone/>
              <a:defRPr sz="1200" b="0" kern="1200" baseline="0">
                <a:solidFill>
                  <a:schemeClr val="bg1"/>
                </a:solidFill>
                <a:latin typeface="+mn-lt"/>
                <a:ea typeface="+mn-ea"/>
                <a:cs typeface="Arial" pitchFamily="34" charset="0"/>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algn="l"/>
            <a:r>
              <a:rPr lang="en-US" sz="1100" dirty="0"/>
              <a:t>The App class serves as the entry point for the game. It initializes the game configuration, logs some messages, creates a </a:t>
            </a:r>
            <a:r>
              <a:rPr lang="en-US" sz="1100" dirty="0" err="1"/>
              <a:t>GameMenu</a:t>
            </a:r>
            <a:r>
              <a:rPr lang="en-US" sz="1100" dirty="0"/>
              <a:t> </a:t>
            </a:r>
          </a:p>
          <a:p>
            <a:pPr algn="l"/>
            <a:r>
              <a:rPr lang="en-US" sz="1100" dirty="0"/>
              <a:t>object, and starts the game by calling its start method.</a:t>
            </a:r>
          </a:p>
          <a:p>
            <a:pPr algn="l"/>
            <a:r>
              <a:rPr lang="en-US" sz="1100" dirty="0"/>
              <a:t>Here's a breakdown of the code:</a:t>
            </a:r>
          </a:p>
          <a:p>
            <a:pPr marL="171450" indent="-171450" algn="l">
              <a:buFont typeface="Arial" panose="020B0604020202020204" pitchFamily="34" charset="0"/>
              <a:buChar char="•"/>
            </a:pPr>
            <a:r>
              <a:rPr lang="en-US" sz="1100" dirty="0"/>
              <a:t>Import statements: The code imports several classes and packages that are required for the functionality of the App class. These include </a:t>
            </a:r>
            <a:r>
              <a:rPr lang="en-US" sz="1100" dirty="0" err="1"/>
              <a:t>AppConfig</a:t>
            </a:r>
            <a:r>
              <a:rPr lang="en-US" sz="1100" dirty="0"/>
              <a:t>, Debug, </a:t>
            </a:r>
            <a:r>
              <a:rPr lang="en-US" sz="1100" dirty="0" err="1"/>
              <a:t>LogEntryBuffer</a:t>
            </a:r>
            <a:r>
              <a:rPr lang="en-US" sz="1100" dirty="0"/>
              <a:t>, </a:t>
            </a:r>
            <a:r>
              <a:rPr lang="en-US" sz="1100" dirty="0" err="1"/>
              <a:t>CustomPrint</a:t>
            </a:r>
            <a:r>
              <a:rPr lang="en-US" sz="1100" dirty="0"/>
              <a:t>, and </a:t>
            </a:r>
            <a:r>
              <a:rPr lang="en-US" sz="1100" dirty="0" err="1"/>
              <a:t>FileLogObserver</a:t>
            </a:r>
            <a:r>
              <a:rPr lang="en-US" sz="1100" dirty="0"/>
              <a:t>. These classes are defined in other files or packages and are </a:t>
            </a:r>
            <a:br>
              <a:rPr lang="en-US" sz="1100" dirty="0"/>
            </a:br>
            <a:r>
              <a:rPr lang="en-US" sz="1100" dirty="0"/>
              <a:t>needed to be imported for their usage in this class.</a:t>
            </a:r>
          </a:p>
          <a:p>
            <a:pPr marL="171450" indent="-171450" algn="l">
              <a:buFont typeface="Arial" panose="020B0604020202020204" pitchFamily="34" charset="0"/>
              <a:buChar char="•"/>
            </a:pPr>
            <a:r>
              <a:rPr lang="en-US" sz="1100" dirty="0"/>
              <a:t>Class declaration: The App class is declared using the public access modifier, indicating that it can be accessed from other classes. It </a:t>
            </a:r>
            <a:br>
              <a:rPr lang="en-US" sz="1100" dirty="0"/>
            </a:br>
            <a:r>
              <a:rPr lang="en-US" sz="1100" dirty="0"/>
              <a:t>does not inherit from any other class.</a:t>
            </a:r>
          </a:p>
          <a:p>
            <a:pPr marL="171450" indent="-171450" algn="l">
              <a:buFont typeface="Arial" panose="020B0604020202020204" pitchFamily="34" charset="0"/>
              <a:buChar char="•"/>
            </a:pPr>
            <a:r>
              <a:rPr lang="en-US" sz="1100" dirty="0"/>
              <a:t>Constructor: The code includes a default constructor for the App class. The constructor is empty, meaning it does not contain any code.</a:t>
            </a:r>
          </a:p>
          <a:p>
            <a:pPr marL="171450" indent="-171450" algn="l">
              <a:buFont typeface="Arial" panose="020B0604020202020204" pitchFamily="34" charset="0"/>
              <a:buChar char="•"/>
            </a:pPr>
            <a:r>
              <a:rPr lang="en-US" sz="1100" dirty="0"/>
              <a:t>main method: The main method is the entry point for the program. It is a special method that is executed when the program starts. The </a:t>
            </a:r>
            <a:br>
              <a:rPr lang="en-US" sz="1100" dirty="0"/>
            </a:br>
            <a:r>
              <a:rPr lang="en-US" sz="1100" dirty="0"/>
              <a:t>method has the public, static, and void modifiers, indicating that it can be accessed from other classes, does not require an instance of </a:t>
            </a:r>
            <a:br>
              <a:rPr lang="en-US" sz="1100" dirty="0"/>
            </a:br>
            <a:r>
              <a:rPr lang="en-US" sz="1100" dirty="0"/>
              <a:t>the class to be called, and does not return a value.</a:t>
            </a:r>
          </a:p>
          <a:p>
            <a:pPr marL="171450" indent="-171450" algn="l">
              <a:buFont typeface="Arial" panose="020B0604020202020204" pitchFamily="34" charset="0"/>
              <a:buChar char="•"/>
            </a:pPr>
            <a:r>
              <a:rPr lang="en-US" sz="1100" dirty="0" err="1"/>
              <a:t>AppConfig</a:t>
            </a:r>
            <a:r>
              <a:rPr lang="en-US" sz="1100" dirty="0"/>
              <a:t> settings: In the main method, the code sets the debug mode and verbose mode of the </a:t>
            </a:r>
            <a:r>
              <a:rPr lang="en-US" sz="1100" dirty="0" err="1"/>
              <a:t>AppConfig</a:t>
            </a:r>
            <a:r>
              <a:rPr lang="en-US" sz="1100" dirty="0"/>
              <a:t> class. The </a:t>
            </a:r>
            <a:r>
              <a:rPr lang="en-US" sz="1100" dirty="0" err="1"/>
              <a:t>AppConfig</a:t>
            </a:r>
            <a:r>
              <a:rPr lang="en-US" sz="1100" dirty="0"/>
              <a:t> class appears to be a configuration class that holds application settings. The </a:t>
            </a:r>
            <a:r>
              <a:rPr lang="en-US" sz="1100" dirty="0" err="1"/>
              <a:t>setDebugMode</a:t>
            </a:r>
            <a:r>
              <a:rPr lang="en-US" sz="1100" dirty="0"/>
              <a:t> method is called with the argument true to enable debug mode, and the </a:t>
            </a:r>
            <a:r>
              <a:rPr lang="en-US" sz="1100" dirty="0" err="1"/>
              <a:t>setVerboseMode</a:t>
            </a:r>
            <a:r>
              <a:rPr lang="en-US" sz="1100" dirty="0"/>
              <a:t> method is called with the argument false to disable verbose mode.</a:t>
            </a:r>
          </a:p>
          <a:p>
            <a:pPr marL="171450" indent="-171450" algn="l">
              <a:buFont typeface="Arial" panose="020B0604020202020204" pitchFamily="34" charset="0"/>
              <a:buChar char="•"/>
            </a:pPr>
            <a:r>
              <a:rPr lang="en-US" sz="1100" dirty="0"/>
              <a:t>Logging: The Debug.log method is called multiple times to log messages. The Debug class seems to provide logging functionality. The </a:t>
            </a:r>
            <a:br>
              <a:rPr lang="en-US" sz="1100" dirty="0"/>
            </a:br>
            <a:r>
              <a:rPr lang="en-US" sz="1100" dirty="0"/>
              <a:t>log messages include "Game started.", "</a:t>
            </a:r>
            <a:r>
              <a:rPr lang="en-US" sz="1100" dirty="0" err="1"/>
              <a:t>verboseMode</a:t>
            </a:r>
            <a:r>
              <a:rPr lang="en-US" sz="1100" dirty="0"/>
              <a:t> is [on/off]", and "</a:t>
            </a:r>
            <a:r>
              <a:rPr lang="en-US" sz="1100" dirty="0" err="1"/>
              <a:t>debugMode</a:t>
            </a:r>
            <a:r>
              <a:rPr lang="en-US" sz="1100" dirty="0"/>
              <a:t> is [on/off]". The actual values of verbose and debug modes are retrieved from the </a:t>
            </a:r>
            <a:r>
              <a:rPr lang="en-US" sz="1100" dirty="0" err="1"/>
              <a:t>AppConfig</a:t>
            </a:r>
            <a:r>
              <a:rPr lang="en-US" sz="1100" dirty="0"/>
              <a:t> class using the </a:t>
            </a:r>
            <a:r>
              <a:rPr lang="en-US" sz="1100" dirty="0" err="1"/>
              <a:t>isVerboseMode</a:t>
            </a:r>
            <a:r>
              <a:rPr lang="en-US" sz="1100" dirty="0"/>
              <a:t> and </a:t>
            </a:r>
            <a:r>
              <a:rPr lang="en-US" sz="1100" dirty="0" err="1"/>
              <a:t>isDebugMode</a:t>
            </a:r>
            <a:r>
              <a:rPr lang="en-US" sz="1100" dirty="0"/>
              <a:t> methods.</a:t>
            </a:r>
          </a:p>
          <a:p>
            <a:pPr marL="171450" indent="-171450" algn="l">
              <a:buFont typeface="Arial" panose="020B0604020202020204" pitchFamily="34" charset="0"/>
              <a:buChar char="•"/>
            </a:pPr>
            <a:r>
              <a:rPr lang="en-US" sz="1100" dirty="0"/>
              <a:t>Game menu: An instance of the </a:t>
            </a:r>
            <a:r>
              <a:rPr lang="en-US" sz="1100" dirty="0" err="1"/>
              <a:t>GameMenu</a:t>
            </a:r>
            <a:r>
              <a:rPr lang="en-US" sz="1100" dirty="0"/>
              <a:t> class is created using the statement </a:t>
            </a:r>
            <a:r>
              <a:rPr lang="en-US" sz="1100" dirty="0" err="1"/>
              <a:t>GameMenu</a:t>
            </a:r>
            <a:r>
              <a:rPr lang="en-US" sz="1100" dirty="0"/>
              <a:t> </a:t>
            </a:r>
            <a:r>
              <a:rPr lang="en-US" sz="1100" dirty="0" err="1"/>
              <a:t>gameMenu</a:t>
            </a:r>
            <a:r>
              <a:rPr lang="en-US" sz="1100" dirty="0"/>
              <a:t> = new </a:t>
            </a:r>
            <a:r>
              <a:rPr lang="en-US" sz="1100" dirty="0" err="1"/>
              <a:t>GameMenu</a:t>
            </a:r>
            <a:r>
              <a:rPr lang="en-US" sz="1100" dirty="0"/>
              <a:t>();. The </a:t>
            </a:r>
            <a:br>
              <a:rPr lang="en-US" sz="1100" dirty="0"/>
            </a:br>
            <a:r>
              <a:rPr lang="en-US" sz="1100" dirty="0" err="1"/>
              <a:t>GameMenu</a:t>
            </a:r>
            <a:r>
              <a:rPr lang="en-US" sz="1100" dirty="0"/>
              <a:t> class is not defined in the given code snippet, but it is assumed to be a class responsible for managing the game menu.</a:t>
            </a:r>
          </a:p>
          <a:p>
            <a:pPr marL="171450" indent="-171450" algn="l">
              <a:buFont typeface="Arial" panose="020B0604020202020204" pitchFamily="34" charset="0"/>
              <a:buChar char="•"/>
            </a:pPr>
            <a:r>
              <a:rPr lang="en-US" sz="1100" dirty="0"/>
              <a:t>start method: The start method is called on the </a:t>
            </a:r>
            <a:r>
              <a:rPr lang="en-US" sz="1100" dirty="0" err="1"/>
              <a:t>gameMenu</a:t>
            </a:r>
            <a:r>
              <a:rPr lang="en-US" sz="1100" dirty="0"/>
              <a:t> object using the statement </a:t>
            </a:r>
            <a:r>
              <a:rPr lang="en-US" sz="1100" dirty="0" err="1"/>
              <a:t>gameMenu.start</a:t>
            </a:r>
            <a:r>
              <a:rPr lang="en-US" sz="1100" dirty="0"/>
              <a:t>();. This method is expected to </a:t>
            </a:r>
            <a:br>
              <a:rPr lang="en-US" sz="1100" dirty="0"/>
            </a:br>
            <a:r>
              <a:rPr lang="en-US" sz="1100" dirty="0"/>
              <a:t>start the game or perform other relevant actions.</a:t>
            </a:r>
          </a:p>
        </p:txBody>
      </p:sp>
    </p:spTree>
    <p:extLst>
      <p:ext uri="{BB962C8B-B14F-4D97-AF65-F5344CB8AC3E}">
        <p14:creationId xmlns:p14="http://schemas.microsoft.com/office/powerpoint/2010/main" val="85839746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720B98B-5649-E78E-7933-565747AC3579}"/>
              </a:ext>
            </a:extLst>
          </p:cNvPr>
          <p:cNvSpPr>
            <a:spLocks noGrp="1"/>
          </p:cNvSpPr>
          <p:nvPr>
            <p:ph type="body" sz="quarter" idx="10"/>
          </p:nvPr>
        </p:nvSpPr>
        <p:spPr/>
        <p:txBody>
          <a:bodyPr/>
          <a:lstStyle/>
          <a:p>
            <a:r>
              <a:rPr lang="en-US" dirty="0"/>
              <a:t>Game Menu</a:t>
            </a:r>
          </a:p>
        </p:txBody>
      </p:sp>
      <p:sp>
        <p:nvSpPr>
          <p:cNvPr id="4" name="Text Placeholder 2">
            <a:extLst>
              <a:ext uri="{FF2B5EF4-FFF2-40B4-BE49-F238E27FC236}">
                <a16:creationId xmlns:a16="http://schemas.microsoft.com/office/drawing/2014/main" id="{168A15AB-72A8-2BB7-C4CC-F9C89CBF6696}"/>
              </a:ext>
            </a:extLst>
          </p:cNvPr>
          <p:cNvSpPr txBox="1">
            <a:spLocks/>
          </p:cNvSpPr>
          <p:nvPr/>
        </p:nvSpPr>
        <p:spPr>
          <a:xfrm>
            <a:off x="179512" y="2283718"/>
            <a:ext cx="8815839" cy="1008112"/>
          </a:xfrm>
          <a:prstGeom prst="rect">
            <a:avLst/>
          </a:prstGeom>
        </p:spPr>
        <p:txBody>
          <a:bodyPr anchor="ctr"/>
          <a:lstStyle>
            <a:lvl1pPr marL="0" indent="0" algn="ctr" defTabSz="914400" rtl="0" eaLnBrk="1" latinLnBrk="1" hangingPunct="1">
              <a:spcBef>
                <a:spcPct val="20000"/>
              </a:spcBef>
              <a:buFont typeface="Arial" pitchFamily="34" charset="0"/>
              <a:buNone/>
              <a:defRPr sz="1200" b="0" kern="1200" baseline="0">
                <a:solidFill>
                  <a:schemeClr val="bg1"/>
                </a:solidFill>
                <a:latin typeface="+mn-lt"/>
                <a:ea typeface="+mn-ea"/>
                <a:cs typeface="Arial" pitchFamily="34" charset="0"/>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algn="l"/>
            <a:r>
              <a:rPr lang="en-US" sz="900" dirty="0"/>
              <a:t>The </a:t>
            </a:r>
            <a:r>
              <a:rPr lang="en-US" sz="900" dirty="0" err="1"/>
              <a:t>GameMenu</a:t>
            </a:r>
            <a:r>
              <a:rPr lang="en-US" sz="900" dirty="0"/>
              <a:t> class provides a simple text-based game menu that allows the user to choose between single game mode, tournament mode, or exiting the game. </a:t>
            </a:r>
            <a:br>
              <a:rPr lang="en-US" sz="900" dirty="0"/>
            </a:br>
            <a:r>
              <a:rPr lang="en-US" sz="900" dirty="0"/>
              <a:t>Depending on the user's choice, the appropriate game mode is started using the </a:t>
            </a:r>
            <a:r>
              <a:rPr lang="en-US" sz="900" dirty="0" err="1"/>
              <a:t>GameEngine</a:t>
            </a:r>
            <a:r>
              <a:rPr lang="en-US" sz="900" dirty="0"/>
              <a:t> class.</a:t>
            </a:r>
          </a:p>
          <a:p>
            <a:pPr algn="l"/>
            <a:r>
              <a:rPr lang="en-US" sz="900" dirty="0"/>
              <a:t>Here's an explanation of the code:</a:t>
            </a:r>
          </a:p>
          <a:p>
            <a:pPr marL="171450" indent="-171450" algn="l">
              <a:buFont typeface="Arial" panose="020B0604020202020204" pitchFamily="34" charset="0"/>
              <a:buChar char="•"/>
            </a:pPr>
            <a:r>
              <a:rPr lang="en-US" sz="900" dirty="0"/>
              <a:t>Import statements: The code imports several classes and packages that are required for the functionality of the </a:t>
            </a:r>
            <a:r>
              <a:rPr lang="en-US" sz="900" dirty="0" err="1"/>
              <a:t>GameMenu</a:t>
            </a:r>
            <a:r>
              <a:rPr lang="en-US" sz="900" dirty="0"/>
              <a:t> class. These include </a:t>
            </a:r>
            <a:r>
              <a:rPr lang="en-US" sz="900" dirty="0" err="1"/>
              <a:t>GameState</a:t>
            </a:r>
            <a:r>
              <a:rPr lang="en-US" sz="900" dirty="0"/>
              <a:t>, </a:t>
            </a:r>
            <a:br>
              <a:rPr lang="en-US" sz="900" dirty="0"/>
            </a:br>
            <a:r>
              <a:rPr lang="en-US" sz="900" dirty="0" err="1"/>
              <a:t>GameEngine</a:t>
            </a:r>
            <a:r>
              <a:rPr lang="en-US" sz="900" dirty="0"/>
              <a:t>, </a:t>
            </a:r>
            <a:r>
              <a:rPr lang="en-US" sz="900" dirty="0" err="1"/>
              <a:t>TournamentStartupPhase</a:t>
            </a:r>
            <a:r>
              <a:rPr lang="en-US" sz="900" dirty="0"/>
              <a:t>, </a:t>
            </a:r>
            <a:r>
              <a:rPr lang="en-US" sz="900" dirty="0" err="1"/>
              <a:t>CustomPrint</a:t>
            </a:r>
            <a:r>
              <a:rPr lang="en-US" sz="900" dirty="0"/>
              <a:t>, and Scanner. These classes are defined in other files or packages and are needed to be imported for their </a:t>
            </a:r>
            <a:br>
              <a:rPr lang="en-US" sz="900" dirty="0"/>
            </a:br>
            <a:r>
              <a:rPr lang="en-US" sz="900" dirty="0"/>
              <a:t>usage in this class.</a:t>
            </a:r>
          </a:p>
          <a:p>
            <a:pPr marL="171450" indent="-171450" algn="l">
              <a:buFont typeface="Arial" panose="020B0604020202020204" pitchFamily="34" charset="0"/>
              <a:buChar char="•"/>
            </a:pPr>
            <a:r>
              <a:rPr lang="en-US" sz="900" dirty="0"/>
              <a:t>Class declaration: The </a:t>
            </a:r>
            <a:r>
              <a:rPr lang="en-US" sz="900" dirty="0" err="1"/>
              <a:t>GameMenu</a:t>
            </a:r>
            <a:r>
              <a:rPr lang="en-US" sz="900" dirty="0"/>
              <a:t> class is declared using the public access modifier, indicating that it can be accessed from other classes. It does not inherit from any other class.</a:t>
            </a:r>
          </a:p>
          <a:p>
            <a:pPr marL="171450" indent="-171450" algn="l">
              <a:buFont typeface="Arial" panose="020B0604020202020204" pitchFamily="34" charset="0"/>
              <a:buChar char="•"/>
            </a:pPr>
            <a:r>
              <a:rPr lang="en-US" sz="900" dirty="0"/>
              <a:t>Constructor: The code includes a default constructor for the </a:t>
            </a:r>
            <a:r>
              <a:rPr lang="en-US" sz="900" dirty="0" err="1"/>
              <a:t>GameMenu</a:t>
            </a:r>
            <a:r>
              <a:rPr lang="en-US" sz="900" dirty="0"/>
              <a:t> class. The constructor is empty, meaning it does not contain any code.</a:t>
            </a:r>
          </a:p>
          <a:p>
            <a:pPr marL="171450" indent="-171450" algn="l">
              <a:buFont typeface="Arial" panose="020B0604020202020204" pitchFamily="34" charset="0"/>
              <a:buChar char="•"/>
            </a:pPr>
            <a:r>
              <a:rPr lang="en-US" sz="900" dirty="0" err="1"/>
              <a:t>l_scanner</a:t>
            </a:r>
            <a:r>
              <a:rPr lang="en-US" sz="900" dirty="0"/>
              <a:t> member variable: The code declares a private instance variable </a:t>
            </a:r>
            <a:r>
              <a:rPr lang="en-US" sz="900" dirty="0" err="1"/>
              <a:t>l_scanner</a:t>
            </a:r>
            <a:r>
              <a:rPr lang="en-US" sz="900" dirty="0"/>
              <a:t> of type Scanner. This scanner is used to read user input from the console.</a:t>
            </a:r>
          </a:p>
          <a:p>
            <a:pPr marL="171450" indent="-171450" algn="l">
              <a:buFont typeface="Arial" panose="020B0604020202020204" pitchFamily="34" charset="0"/>
              <a:buChar char="•"/>
            </a:pPr>
            <a:r>
              <a:rPr lang="en-US" sz="900" dirty="0"/>
              <a:t>start method: The start method is a public method that is responsible for starting the game. It does not take any parameters and does not return a value.</a:t>
            </a:r>
          </a:p>
          <a:p>
            <a:pPr marL="171450" indent="-171450" algn="l">
              <a:buFont typeface="Arial" panose="020B0604020202020204" pitchFamily="34" charset="0"/>
              <a:buChar char="•"/>
            </a:pPr>
            <a:r>
              <a:rPr lang="en-US" sz="900" dirty="0"/>
              <a:t>Game menu logic: Within the start method, a game menu is presented to the user. The menu displays the following options:</a:t>
            </a:r>
          </a:p>
          <a:p>
            <a:pPr marL="171450" indent="-171450" algn="l">
              <a:buFont typeface="Arial" panose="020B0604020202020204" pitchFamily="34" charset="0"/>
              <a:buChar char="•"/>
            </a:pPr>
            <a:r>
              <a:rPr lang="en-US" sz="900" dirty="0"/>
              <a:t>"1. Single Game Mode"</a:t>
            </a:r>
          </a:p>
          <a:p>
            <a:pPr marL="171450" indent="-171450" algn="l">
              <a:buFont typeface="Arial" panose="020B0604020202020204" pitchFamily="34" charset="0"/>
              <a:buChar char="•"/>
            </a:pPr>
            <a:r>
              <a:rPr lang="en-US" sz="900" dirty="0"/>
              <a:t>"2. Tournament Mode"</a:t>
            </a:r>
          </a:p>
          <a:p>
            <a:pPr marL="171450" indent="-171450" algn="l">
              <a:buFont typeface="Arial" panose="020B0604020202020204" pitchFamily="34" charset="0"/>
              <a:buChar char="•"/>
            </a:pPr>
            <a:r>
              <a:rPr lang="en-US" sz="900" dirty="0"/>
              <a:t>"3. Exit"</a:t>
            </a:r>
          </a:p>
          <a:p>
            <a:pPr marL="171450" indent="-171450" algn="l">
              <a:buFont typeface="Arial" panose="020B0604020202020204" pitchFamily="34" charset="0"/>
              <a:buChar char="•"/>
            </a:pPr>
            <a:r>
              <a:rPr lang="en-US" sz="900" dirty="0"/>
              <a:t>User input and game execution: The code uses a while loop to continuously read user input and perform actions based on the input.</a:t>
            </a:r>
          </a:p>
          <a:p>
            <a:pPr marL="171450" indent="-171450" algn="l">
              <a:buFont typeface="Arial" panose="020B0604020202020204" pitchFamily="34" charset="0"/>
              <a:buChar char="•"/>
            </a:pPr>
            <a:r>
              <a:rPr lang="en-US" sz="900" dirty="0"/>
              <a:t>If the user enters "1", the game is started in single game mode. An instance of the </a:t>
            </a:r>
            <a:r>
              <a:rPr lang="en-US" sz="900" dirty="0" err="1"/>
              <a:t>GameEngine</a:t>
            </a:r>
            <a:r>
              <a:rPr lang="en-US" sz="900" dirty="0"/>
              <a:t> class is created, passing a new instance of the </a:t>
            </a:r>
            <a:r>
              <a:rPr lang="en-US" sz="900" dirty="0" err="1"/>
              <a:t>GameState</a:t>
            </a:r>
            <a:r>
              <a:rPr lang="en-US" sz="900" dirty="0"/>
              <a:t> class and </a:t>
            </a:r>
            <a:br>
              <a:rPr lang="en-US" sz="900" dirty="0"/>
            </a:br>
            <a:r>
              <a:rPr lang="en-US" sz="900" dirty="0"/>
              <a:t>the </a:t>
            </a:r>
            <a:r>
              <a:rPr lang="en-US" sz="900" dirty="0" err="1"/>
              <a:t>l_scanner</a:t>
            </a:r>
            <a:r>
              <a:rPr lang="en-US" sz="900" dirty="0"/>
              <a:t> as parameters. The </a:t>
            </a:r>
            <a:r>
              <a:rPr lang="en-US" sz="900" dirty="0" err="1"/>
              <a:t>mainGameLoop</a:t>
            </a:r>
            <a:r>
              <a:rPr lang="en-US" sz="900" dirty="0"/>
              <a:t> method of the </a:t>
            </a:r>
            <a:r>
              <a:rPr lang="en-US" sz="900" dirty="0" err="1"/>
              <a:t>GameEngine</a:t>
            </a:r>
            <a:r>
              <a:rPr lang="en-US" sz="900" dirty="0"/>
              <a:t> is then called to start the game loop.</a:t>
            </a:r>
          </a:p>
          <a:p>
            <a:pPr marL="171450" indent="-171450" algn="l">
              <a:buFont typeface="Arial" panose="020B0604020202020204" pitchFamily="34" charset="0"/>
              <a:buChar char="•"/>
            </a:pPr>
            <a:r>
              <a:rPr lang="en-US" sz="900" dirty="0"/>
              <a:t>If the user enters "2", the game is started in tournament mode. Similar to the single game mode, an instance of the </a:t>
            </a:r>
            <a:r>
              <a:rPr lang="en-US" sz="900" dirty="0" err="1"/>
              <a:t>GameEngine</a:t>
            </a:r>
            <a:r>
              <a:rPr lang="en-US" sz="900" dirty="0"/>
              <a:t> class is created, but this time the </a:t>
            </a:r>
            <a:br>
              <a:rPr lang="en-US" sz="900" dirty="0"/>
            </a:br>
            <a:r>
              <a:rPr lang="en-US" sz="900" dirty="0" err="1"/>
              <a:t>GameEngine</a:t>
            </a:r>
            <a:r>
              <a:rPr lang="en-US" sz="900" dirty="0"/>
              <a:t> is initialized with a </a:t>
            </a:r>
            <a:r>
              <a:rPr lang="en-US" sz="900" dirty="0" err="1"/>
              <a:t>TournamentStartupPhase</a:t>
            </a:r>
            <a:r>
              <a:rPr lang="en-US" sz="900" dirty="0"/>
              <a:t> object, which represents the specific phase for starting a tournament. Again, the </a:t>
            </a:r>
            <a:r>
              <a:rPr lang="en-US" sz="900" dirty="0" err="1"/>
              <a:t>mainGameLoop</a:t>
            </a:r>
            <a:r>
              <a:rPr lang="en-US" sz="900" dirty="0"/>
              <a:t> method of the </a:t>
            </a:r>
            <a:r>
              <a:rPr lang="en-US" sz="900" dirty="0" err="1"/>
              <a:t>GameEngine</a:t>
            </a:r>
            <a:r>
              <a:rPr lang="en-US" sz="900" dirty="0"/>
              <a:t> is called to start the game loop.</a:t>
            </a:r>
          </a:p>
          <a:p>
            <a:pPr marL="171450" indent="-171450" algn="l">
              <a:buFont typeface="Arial" panose="020B0604020202020204" pitchFamily="34" charset="0"/>
              <a:buChar char="•"/>
            </a:pPr>
            <a:r>
              <a:rPr lang="en-US" sz="900" dirty="0"/>
              <a:t>If the user enters "3", the game menu loop is exited, and the game is terminated.</a:t>
            </a:r>
          </a:p>
          <a:p>
            <a:pPr marL="171450" indent="-171450" algn="l">
              <a:buFont typeface="Arial" panose="020B0604020202020204" pitchFamily="34" charset="0"/>
              <a:buChar char="•"/>
            </a:pPr>
            <a:r>
              <a:rPr lang="en-US" sz="900" dirty="0"/>
              <a:t>If the user enters any other input, an error message is displayed, and the loop continues to prompt for valid input.</a:t>
            </a:r>
          </a:p>
        </p:txBody>
      </p:sp>
    </p:spTree>
    <p:extLst>
      <p:ext uri="{BB962C8B-B14F-4D97-AF65-F5344CB8AC3E}">
        <p14:creationId xmlns:p14="http://schemas.microsoft.com/office/powerpoint/2010/main" val="40347975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4FE2741-DB8C-3AF0-35B2-C6EE0CADB9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72157"/>
            <a:ext cx="9144000" cy="4323829"/>
          </a:xfrm>
          <a:prstGeom prst="rect">
            <a:avLst/>
          </a:prstGeom>
        </p:spPr>
      </p:pic>
    </p:spTree>
    <p:extLst>
      <p:ext uri="{BB962C8B-B14F-4D97-AF65-F5344CB8AC3E}">
        <p14:creationId xmlns:p14="http://schemas.microsoft.com/office/powerpoint/2010/main" val="253214367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ko-KR" dirty="0"/>
              <a:t>Test</a:t>
            </a:r>
            <a:endParaRPr lang="ko-KR" altLang="en-US" dirty="0">
              <a:solidFill>
                <a:schemeClr val="bg1"/>
              </a:solidFill>
            </a:endParaRPr>
          </a:p>
        </p:txBody>
      </p:sp>
      <p:sp>
        <p:nvSpPr>
          <p:cNvPr id="6" name="Rectangle 7">
            <a:extLst>
              <a:ext uri="{FF2B5EF4-FFF2-40B4-BE49-F238E27FC236}">
                <a16:creationId xmlns:a16="http://schemas.microsoft.com/office/drawing/2014/main" id="{664F7193-A8E2-83B5-0F10-40726425443F}"/>
              </a:ext>
            </a:extLst>
          </p:cNvPr>
          <p:cNvSpPr/>
          <p:nvPr/>
        </p:nvSpPr>
        <p:spPr>
          <a:xfrm rot="18900000">
            <a:off x="2245006" y="2169676"/>
            <a:ext cx="477522" cy="948162"/>
          </a:xfrm>
          <a:custGeom>
            <a:avLst/>
            <a:gdLst/>
            <a:ahLst/>
            <a:cxnLst/>
            <a:rect l="l" t="t" r="r" b="b"/>
            <a:pathLst>
              <a:path w="154109" h="343323">
                <a:moveTo>
                  <a:pt x="102909" y="313772"/>
                </a:moveTo>
                <a:lnTo>
                  <a:pt x="102909" y="328547"/>
                </a:lnTo>
                <a:cubicBezTo>
                  <a:pt x="102909" y="336708"/>
                  <a:pt x="96294" y="343322"/>
                  <a:pt x="88133" y="343323"/>
                </a:cubicBezTo>
                <a:lnTo>
                  <a:pt x="65975" y="343322"/>
                </a:lnTo>
                <a:cubicBezTo>
                  <a:pt x="57814" y="343322"/>
                  <a:pt x="51199" y="336708"/>
                  <a:pt x="51199" y="328547"/>
                </a:cubicBezTo>
                <a:cubicBezTo>
                  <a:pt x="51199" y="323622"/>
                  <a:pt x="51200" y="318696"/>
                  <a:pt x="51200" y="313771"/>
                </a:cubicBezTo>
                <a:close/>
                <a:moveTo>
                  <a:pt x="123327" y="15459"/>
                </a:moveTo>
                <a:cubicBezTo>
                  <a:pt x="141678" y="29245"/>
                  <a:pt x="152926" y="50497"/>
                  <a:pt x="154008" y="73425"/>
                </a:cubicBezTo>
                <a:cubicBezTo>
                  <a:pt x="155089" y="96353"/>
                  <a:pt x="145890" y="118568"/>
                  <a:pt x="128916" y="134021"/>
                </a:cubicBezTo>
                <a:lnTo>
                  <a:pt x="119294" y="123450"/>
                </a:lnTo>
                <a:cubicBezTo>
                  <a:pt x="133118" y="110865"/>
                  <a:pt x="140611" y="92772"/>
                  <a:pt x="139730" y="74098"/>
                </a:cubicBezTo>
                <a:cubicBezTo>
                  <a:pt x="138850" y="55424"/>
                  <a:pt x="129689" y="38115"/>
                  <a:pt x="114743" y="26887"/>
                </a:cubicBezTo>
                <a:close/>
                <a:moveTo>
                  <a:pt x="136698" y="17411"/>
                </a:moveTo>
                <a:cubicBezTo>
                  <a:pt x="103758" y="-15529"/>
                  <a:pt x="50351" y="-15529"/>
                  <a:pt x="17412" y="17411"/>
                </a:cubicBezTo>
                <a:cubicBezTo>
                  <a:pt x="-15528" y="50351"/>
                  <a:pt x="-15528" y="103757"/>
                  <a:pt x="17412" y="136697"/>
                </a:cubicBezTo>
                <a:cubicBezTo>
                  <a:pt x="50351" y="169637"/>
                  <a:pt x="103758" y="169637"/>
                  <a:pt x="136698" y="136697"/>
                </a:cubicBezTo>
                <a:cubicBezTo>
                  <a:pt x="169637" y="103757"/>
                  <a:pt x="169637" y="50351"/>
                  <a:pt x="136698" y="17411"/>
                </a:cubicBezTo>
                <a:close/>
                <a:moveTo>
                  <a:pt x="154109" y="0"/>
                </a:moveTo>
                <a:cubicBezTo>
                  <a:pt x="196665" y="42556"/>
                  <a:pt x="196665" y="111552"/>
                  <a:pt x="154109" y="154108"/>
                </a:cubicBezTo>
                <a:cubicBezTo>
                  <a:pt x="139576" y="168641"/>
                  <a:pt x="121959" y="178211"/>
                  <a:pt x="102912" y="180994"/>
                </a:cubicBezTo>
                <a:lnTo>
                  <a:pt x="102912" y="308310"/>
                </a:lnTo>
                <a:lnTo>
                  <a:pt x="51197" y="308310"/>
                </a:lnTo>
                <a:lnTo>
                  <a:pt x="51197" y="180994"/>
                </a:lnTo>
                <a:cubicBezTo>
                  <a:pt x="32150" y="178211"/>
                  <a:pt x="14534" y="168641"/>
                  <a:pt x="0" y="154108"/>
                </a:cubicBezTo>
                <a:cubicBezTo>
                  <a:pt x="-42555" y="111552"/>
                  <a:pt x="-42555" y="42556"/>
                  <a:pt x="0" y="0"/>
                </a:cubicBezTo>
                <a:cubicBezTo>
                  <a:pt x="42556" y="-42556"/>
                  <a:pt x="111553" y="-42556"/>
                  <a:pt x="154109"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
        <p:nvSpPr>
          <p:cNvPr id="3" name="TextBox 2">
            <a:extLst>
              <a:ext uri="{FF2B5EF4-FFF2-40B4-BE49-F238E27FC236}">
                <a16:creationId xmlns:a16="http://schemas.microsoft.com/office/drawing/2014/main" id="{2B72F587-0BD3-D9EA-E1CB-2A64687F8F05}"/>
              </a:ext>
            </a:extLst>
          </p:cNvPr>
          <p:cNvSpPr txBox="1"/>
          <p:nvPr/>
        </p:nvSpPr>
        <p:spPr>
          <a:xfrm>
            <a:off x="3707904" y="2859782"/>
            <a:ext cx="5112568" cy="584775"/>
          </a:xfrm>
          <a:prstGeom prst="rect">
            <a:avLst/>
          </a:prstGeom>
          <a:noFill/>
        </p:spPr>
        <p:txBody>
          <a:bodyPr wrap="square" rtlCol="0">
            <a:spAutoFit/>
          </a:bodyPr>
          <a:lstStyle/>
          <a:p>
            <a:r>
              <a:rPr lang="en-US" sz="1600" dirty="0">
                <a:solidFill>
                  <a:schemeClr val="bg1"/>
                </a:solidFill>
              </a:rPr>
              <a:t>In order to make sure our code is correct and there is no bug in it, we wrote several tests.</a:t>
            </a:r>
          </a:p>
        </p:txBody>
      </p:sp>
    </p:spTree>
    <p:extLst>
      <p:ext uri="{BB962C8B-B14F-4D97-AF65-F5344CB8AC3E}">
        <p14:creationId xmlns:p14="http://schemas.microsoft.com/office/powerpoint/2010/main" val="224886263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4944A6E-58F1-844A-67CC-B7A05B960A63}"/>
              </a:ext>
            </a:extLst>
          </p:cNvPr>
          <p:cNvPicPr>
            <a:picLocks noChangeAspect="1"/>
          </p:cNvPicPr>
          <p:nvPr/>
        </p:nvPicPr>
        <p:blipFill>
          <a:blip r:embed="rId2"/>
          <a:stretch>
            <a:fillRect/>
          </a:stretch>
        </p:blipFill>
        <p:spPr>
          <a:xfrm>
            <a:off x="323528" y="1191729"/>
            <a:ext cx="8215938" cy="2760042"/>
          </a:xfrm>
          <a:prstGeom prst="rect">
            <a:avLst/>
          </a:prstGeom>
        </p:spPr>
      </p:pic>
    </p:spTree>
    <p:extLst>
      <p:ext uri="{BB962C8B-B14F-4D97-AF65-F5344CB8AC3E}">
        <p14:creationId xmlns:p14="http://schemas.microsoft.com/office/powerpoint/2010/main" val="762285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851920" y="2334962"/>
            <a:ext cx="5436096" cy="473576"/>
          </a:xfrm>
        </p:spPr>
        <p:txBody>
          <a:bodyPr/>
          <a:lstStyle/>
          <a:p>
            <a:r>
              <a:rPr lang="en-US" altLang="ko-KR" sz="4400" dirty="0">
                <a:solidFill>
                  <a:schemeClr val="bg1"/>
                </a:solidFill>
              </a:rPr>
              <a:t>Git Hub Pictures</a:t>
            </a:r>
            <a:endParaRPr lang="ko-KR" altLang="en-US" sz="4400" dirty="0">
              <a:solidFill>
                <a:schemeClr val="bg1"/>
              </a:solidFill>
            </a:endParaRPr>
          </a:p>
        </p:txBody>
      </p:sp>
      <p:sp>
        <p:nvSpPr>
          <p:cNvPr id="6" name="Rectangle 7">
            <a:extLst>
              <a:ext uri="{FF2B5EF4-FFF2-40B4-BE49-F238E27FC236}">
                <a16:creationId xmlns:a16="http://schemas.microsoft.com/office/drawing/2014/main" id="{664F7193-A8E2-83B5-0F10-40726425443F}"/>
              </a:ext>
            </a:extLst>
          </p:cNvPr>
          <p:cNvSpPr/>
          <p:nvPr/>
        </p:nvSpPr>
        <p:spPr>
          <a:xfrm rot="18900000">
            <a:off x="2245006" y="2169676"/>
            <a:ext cx="477522" cy="948162"/>
          </a:xfrm>
          <a:custGeom>
            <a:avLst/>
            <a:gdLst/>
            <a:ahLst/>
            <a:cxnLst/>
            <a:rect l="l" t="t" r="r" b="b"/>
            <a:pathLst>
              <a:path w="154109" h="343323">
                <a:moveTo>
                  <a:pt x="102909" y="313772"/>
                </a:moveTo>
                <a:lnTo>
                  <a:pt x="102909" y="328547"/>
                </a:lnTo>
                <a:cubicBezTo>
                  <a:pt x="102909" y="336708"/>
                  <a:pt x="96294" y="343322"/>
                  <a:pt x="88133" y="343323"/>
                </a:cubicBezTo>
                <a:lnTo>
                  <a:pt x="65975" y="343322"/>
                </a:lnTo>
                <a:cubicBezTo>
                  <a:pt x="57814" y="343322"/>
                  <a:pt x="51199" y="336708"/>
                  <a:pt x="51199" y="328547"/>
                </a:cubicBezTo>
                <a:cubicBezTo>
                  <a:pt x="51199" y="323622"/>
                  <a:pt x="51200" y="318696"/>
                  <a:pt x="51200" y="313771"/>
                </a:cubicBezTo>
                <a:close/>
                <a:moveTo>
                  <a:pt x="123327" y="15459"/>
                </a:moveTo>
                <a:cubicBezTo>
                  <a:pt x="141678" y="29245"/>
                  <a:pt x="152926" y="50497"/>
                  <a:pt x="154008" y="73425"/>
                </a:cubicBezTo>
                <a:cubicBezTo>
                  <a:pt x="155089" y="96353"/>
                  <a:pt x="145890" y="118568"/>
                  <a:pt x="128916" y="134021"/>
                </a:cubicBezTo>
                <a:lnTo>
                  <a:pt x="119294" y="123450"/>
                </a:lnTo>
                <a:cubicBezTo>
                  <a:pt x="133118" y="110865"/>
                  <a:pt x="140611" y="92772"/>
                  <a:pt x="139730" y="74098"/>
                </a:cubicBezTo>
                <a:cubicBezTo>
                  <a:pt x="138850" y="55424"/>
                  <a:pt x="129689" y="38115"/>
                  <a:pt x="114743" y="26887"/>
                </a:cubicBezTo>
                <a:close/>
                <a:moveTo>
                  <a:pt x="136698" y="17411"/>
                </a:moveTo>
                <a:cubicBezTo>
                  <a:pt x="103758" y="-15529"/>
                  <a:pt x="50351" y="-15529"/>
                  <a:pt x="17412" y="17411"/>
                </a:cubicBezTo>
                <a:cubicBezTo>
                  <a:pt x="-15528" y="50351"/>
                  <a:pt x="-15528" y="103757"/>
                  <a:pt x="17412" y="136697"/>
                </a:cubicBezTo>
                <a:cubicBezTo>
                  <a:pt x="50351" y="169637"/>
                  <a:pt x="103758" y="169637"/>
                  <a:pt x="136698" y="136697"/>
                </a:cubicBezTo>
                <a:cubicBezTo>
                  <a:pt x="169637" y="103757"/>
                  <a:pt x="169637" y="50351"/>
                  <a:pt x="136698" y="17411"/>
                </a:cubicBezTo>
                <a:close/>
                <a:moveTo>
                  <a:pt x="154109" y="0"/>
                </a:moveTo>
                <a:cubicBezTo>
                  <a:pt x="196665" y="42556"/>
                  <a:pt x="196665" y="111552"/>
                  <a:pt x="154109" y="154108"/>
                </a:cubicBezTo>
                <a:cubicBezTo>
                  <a:pt x="139576" y="168641"/>
                  <a:pt x="121959" y="178211"/>
                  <a:pt x="102912" y="180994"/>
                </a:cubicBezTo>
                <a:lnTo>
                  <a:pt x="102912" y="308310"/>
                </a:lnTo>
                <a:lnTo>
                  <a:pt x="51197" y="308310"/>
                </a:lnTo>
                <a:lnTo>
                  <a:pt x="51197" y="180994"/>
                </a:lnTo>
                <a:cubicBezTo>
                  <a:pt x="32150" y="178211"/>
                  <a:pt x="14534" y="168641"/>
                  <a:pt x="0" y="154108"/>
                </a:cubicBezTo>
                <a:cubicBezTo>
                  <a:pt x="-42555" y="111552"/>
                  <a:pt x="-42555" y="42556"/>
                  <a:pt x="0" y="0"/>
                </a:cubicBezTo>
                <a:cubicBezTo>
                  <a:pt x="42556" y="-42556"/>
                  <a:pt x="111553" y="-42556"/>
                  <a:pt x="154109"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Tree>
    <p:extLst>
      <p:ext uri="{BB962C8B-B14F-4D97-AF65-F5344CB8AC3E}">
        <p14:creationId xmlns:p14="http://schemas.microsoft.com/office/powerpoint/2010/main" val="279144746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F553BA5-D1D7-6CB4-8EAF-4D437267E3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800" y="589728"/>
            <a:ext cx="7772400" cy="3964043"/>
          </a:xfrm>
          <a:prstGeom prst="rect">
            <a:avLst/>
          </a:prstGeom>
        </p:spPr>
      </p:pic>
    </p:spTree>
    <p:extLst>
      <p:ext uri="{BB962C8B-B14F-4D97-AF65-F5344CB8AC3E}">
        <p14:creationId xmlns:p14="http://schemas.microsoft.com/office/powerpoint/2010/main" val="402010571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1B7F015-85EF-C642-4383-47A28B93C9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27320" y="-17666"/>
            <a:ext cx="5289360" cy="5143500"/>
          </a:xfrm>
          <a:prstGeom prst="rect">
            <a:avLst/>
          </a:prstGeom>
        </p:spPr>
      </p:pic>
    </p:spTree>
    <p:extLst>
      <p:ext uri="{BB962C8B-B14F-4D97-AF65-F5344CB8AC3E}">
        <p14:creationId xmlns:p14="http://schemas.microsoft.com/office/powerpoint/2010/main" val="71736465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569B500-1D01-782F-C051-48F0F7ACAF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7819" y="0"/>
            <a:ext cx="6388362" cy="5143500"/>
          </a:xfrm>
          <a:prstGeom prst="rect">
            <a:avLst/>
          </a:prstGeom>
        </p:spPr>
      </p:pic>
    </p:spTree>
    <p:extLst>
      <p:ext uri="{BB962C8B-B14F-4D97-AF65-F5344CB8AC3E}">
        <p14:creationId xmlns:p14="http://schemas.microsoft.com/office/powerpoint/2010/main" val="394796178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0C391FB-19A2-6F88-9A4B-B38F83BBAD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40323" y="0"/>
            <a:ext cx="5663354" cy="5143500"/>
          </a:xfrm>
          <a:prstGeom prst="rect">
            <a:avLst/>
          </a:prstGeom>
        </p:spPr>
      </p:pic>
    </p:spTree>
    <p:extLst>
      <p:ext uri="{BB962C8B-B14F-4D97-AF65-F5344CB8AC3E}">
        <p14:creationId xmlns:p14="http://schemas.microsoft.com/office/powerpoint/2010/main" val="117236946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0116446-9D7B-6105-6674-DC5460F8B855}"/>
              </a:ext>
            </a:extLst>
          </p:cNvPr>
          <p:cNvPicPr>
            <a:picLocks noChangeAspect="1"/>
          </p:cNvPicPr>
          <p:nvPr/>
        </p:nvPicPr>
        <p:blipFill>
          <a:blip r:embed="rId2"/>
          <a:stretch>
            <a:fillRect/>
          </a:stretch>
        </p:blipFill>
        <p:spPr>
          <a:xfrm>
            <a:off x="909816" y="189822"/>
            <a:ext cx="3615151" cy="4680520"/>
          </a:xfrm>
          <a:prstGeom prst="rect">
            <a:avLst/>
          </a:prstGeom>
        </p:spPr>
      </p:pic>
      <p:pic>
        <p:nvPicPr>
          <p:cNvPr id="6" name="Picture 5">
            <a:extLst>
              <a:ext uri="{FF2B5EF4-FFF2-40B4-BE49-F238E27FC236}">
                <a16:creationId xmlns:a16="http://schemas.microsoft.com/office/drawing/2014/main" id="{5B389C44-B45C-5666-461C-132A90C27A8D}"/>
              </a:ext>
            </a:extLst>
          </p:cNvPr>
          <p:cNvPicPr>
            <a:picLocks noChangeAspect="1"/>
          </p:cNvPicPr>
          <p:nvPr/>
        </p:nvPicPr>
        <p:blipFill>
          <a:blip r:embed="rId3"/>
          <a:stretch>
            <a:fillRect/>
          </a:stretch>
        </p:blipFill>
        <p:spPr>
          <a:xfrm>
            <a:off x="4719322" y="189822"/>
            <a:ext cx="3615151" cy="4680520"/>
          </a:xfrm>
          <a:prstGeom prst="rect">
            <a:avLst/>
          </a:prstGeom>
        </p:spPr>
      </p:pic>
    </p:spTree>
    <p:extLst>
      <p:ext uri="{BB962C8B-B14F-4D97-AF65-F5344CB8AC3E}">
        <p14:creationId xmlns:p14="http://schemas.microsoft.com/office/powerpoint/2010/main" val="47635857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30A0ACE-473F-0C6E-3A11-25AEE112063A}"/>
              </a:ext>
            </a:extLst>
          </p:cNvPr>
          <p:cNvPicPr>
            <a:picLocks noChangeAspect="1"/>
          </p:cNvPicPr>
          <p:nvPr/>
        </p:nvPicPr>
        <p:blipFill>
          <a:blip r:embed="rId2"/>
          <a:stretch>
            <a:fillRect/>
          </a:stretch>
        </p:blipFill>
        <p:spPr>
          <a:xfrm>
            <a:off x="2627784" y="163067"/>
            <a:ext cx="3707373" cy="4817365"/>
          </a:xfrm>
          <a:prstGeom prst="rect">
            <a:avLst/>
          </a:prstGeom>
        </p:spPr>
      </p:pic>
    </p:spTree>
    <p:extLst>
      <p:ext uri="{BB962C8B-B14F-4D97-AF65-F5344CB8AC3E}">
        <p14:creationId xmlns:p14="http://schemas.microsoft.com/office/powerpoint/2010/main" val="320024009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796BE66-9076-F1C4-7702-4A00CDF9EF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7553" y="0"/>
            <a:ext cx="6468894" cy="5143500"/>
          </a:xfrm>
          <a:prstGeom prst="rect">
            <a:avLst/>
          </a:prstGeom>
        </p:spPr>
      </p:pic>
    </p:spTree>
    <p:extLst>
      <p:ext uri="{BB962C8B-B14F-4D97-AF65-F5344CB8AC3E}">
        <p14:creationId xmlns:p14="http://schemas.microsoft.com/office/powerpoint/2010/main" val="15637904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7C1D764-6D6A-B13D-1085-58667E0B7B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437" y="-30778"/>
            <a:ext cx="9037125" cy="5205056"/>
          </a:xfrm>
          <a:prstGeom prst="rect">
            <a:avLst/>
          </a:prstGeom>
        </p:spPr>
      </p:pic>
    </p:spTree>
    <p:extLst>
      <p:ext uri="{BB962C8B-B14F-4D97-AF65-F5344CB8AC3E}">
        <p14:creationId xmlns:p14="http://schemas.microsoft.com/office/powerpoint/2010/main" val="209026239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851920" y="2334962"/>
            <a:ext cx="5436096" cy="473576"/>
          </a:xfrm>
        </p:spPr>
        <p:txBody>
          <a:bodyPr/>
          <a:lstStyle/>
          <a:p>
            <a:r>
              <a:rPr lang="en-US" altLang="ko-KR" sz="4400" dirty="0" err="1"/>
              <a:t>JavaDoc</a:t>
            </a:r>
            <a:r>
              <a:rPr lang="en-US" altLang="ko-KR" sz="4400" dirty="0">
                <a:solidFill>
                  <a:schemeClr val="bg1"/>
                </a:solidFill>
              </a:rPr>
              <a:t> Pictures</a:t>
            </a:r>
            <a:endParaRPr lang="ko-KR" altLang="en-US" sz="4400" dirty="0">
              <a:solidFill>
                <a:schemeClr val="bg1"/>
              </a:solidFill>
            </a:endParaRPr>
          </a:p>
        </p:txBody>
      </p:sp>
      <p:sp>
        <p:nvSpPr>
          <p:cNvPr id="6" name="Rectangle 7">
            <a:extLst>
              <a:ext uri="{FF2B5EF4-FFF2-40B4-BE49-F238E27FC236}">
                <a16:creationId xmlns:a16="http://schemas.microsoft.com/office/drawing/2014/main" id="{664F7193-A8E2-83B5-0F10-40726425443F}"/>
              </a:ext>
            </a:extLst>
          </p:cNvPr>
          <p:cNvSpPr/>
          <p:nvPr/>
        </p:nvSpPr>
        <p:spPr>
          <a:xfrm rot="18900000">
            <a:off x="2245006" y="2169676"/>
            <a:ext cx="477522" cy="948162"/>
          </a:xfrm>
          <a:custGeom>
            <a:avLst/>
            <a:gdLst/>
            <a:ahLst/>
            <a:cxnLst/>
            <a:rect l="l" t="t" r="r" b="b"/>
            <a:pathLst>
              <a:path w="154109" h="343323">
                <a:moveTo>
                  <a:pt x="102909" y="313772"/>
                </a:moveTo>
                <a:lnTo>
                  <a:pt x="102909" y="328547"/>
                </a:lnTo>
                <a:cubicBezTo>
                  <a:pt x="102909" y="336708"/>
                  <a:pt x="96294" y="343322"/>
                  <a:pt x="88133" y="343323"/>
                </a:cubicBezTo>
                <a:lnTo>
                  <a:pt x="65975" y="343322"/>
                </a:lnTo>
                <a:cubicBezTo>
                  <a:pt x="57814" y="343322"/>
                  <a:pt x="51199" y="336708"/>
                  <a:pt x="51199" y="328547"/>
                </a:cubicBezTo>
                <a:cubicBezTo>
                  <a:pt x="51199" y="323622"/>
                  <a:pt x="51200" y="318696"/>
                  <a:pt x="51200" y="313771"/>
                </a:cubicBezTo>
                <a:close/>
                <a:moveTo>
                  <a:pt x="123327" y="15459"/>
                </a:moveTo>
                <a:cubicBezTo>
                  <a:pt x="141678" y="29245"/>
                  <a:pt x="152926" y="50497"/>
                  <a:pt x="154008" y="73425"/>
                </a:cubicBezTo>
                <a:cubicBezTo>
                  <a:pt x="155089" y="96353"/>
                  <a:pt x="145890" y="118568"/>
                  <a:pt x="128916" y="134021"/>
                </a:cubicBezTo>
                <a:lnTo>
                  <a:pt x="119294" y="123450"/>
                </a:lnTo>
                <a:cubicBezTo>
                  <a:pt x="133118" y="110865"/>
                  <a:pt x="140611" y="92772"/>
                  <a:pt x="139730" y="74098"/>
                </a:cubicBezTo>
                <a:cubicBezTo>
                  <a:pt x="138850" y="55424"/>
                  <a:pt x="129689" y="38115"/>
                  <a:pt x="114743" y="26887"/>
                </a:cubicBezTo>
                <a:close/>
                <a:moveTo>
                  <a:pt x="136698" y="17411"/>
                </a:moveTo>
                <a:cubicBezTo>
                  <a:pt x="103758" y="-15529"/>
                  <a:pt x="50351" y="-15529"/>
                  <a:pt x="17412" y="17411"/>
                </a:cubicBezTo>
                <a:cubicBezTo>
                  <a:pt x="-15528" y="50351"/>
                  <a:pt x="-15528" y="103757"/>
                  <a:pt x="17412" y="136697"/>
                </a:cubicBezTo>
                <a:cubicBezTo>
                  <a:pt x="50351" y="169637"/>
                  <a:pt x="103758" y="169637"/>
                  <a:pt x="136698" y="136697"/>
                </a:cubicBezTo>
                <a:cubicBezTo>
                  <a:pt x="169637" y="103757"/>
                  <a:pt x="169637" y="50351"/>
                  <a:pt x="136698" y="17411"/>
                </a:cubicBezTo>
                <a:close/>
                <a:moveTo>
                  <a:pt x="154109" y="0"/>
                </a:moveTo>
                <a:cubicBezTo>
                  <a:pt x="196665" y="42556"/>
                  <a:pt x="196665" y="111552"/>
                  <a:pt x="154109" y="154108"/>
                </a:cubicBezTo>
                <a:cubicBezTo>
                  <a:pt x="139576" y="168641"/>
                  <a:pt x="121959" y="178211"/>
                  <a:pt x="102912" y="180994"/>
                </a:cubicBezTo>
                <a:lnTo>
                  <a:pt x="102912" y="308310"/>
                </a:lnTo>
                <a:lnTo>
                  <a:pt x="51197" y="308310"/>
                </a:lnTo>
                <a:lnTo>
                  <a:pt x="51197" y="180994"/>
                </a:lnTo>
                <a:cubicBezTo>
                  <a:pt x="32150" y="178211"/>
                  <a:pt x="14534" y="168641"/>
                  <a:pt x="0" y="154108"/>
                </a:cubicBezTo>
                <a:cubicBezTo>
                  <a:pt x="-42555" y="111552"/>
                  <a:pt x="-42555" y="42556"/>
                  <a:pt x="0" y="0"/>
                </a:cubicBezTo>
                <a:cubicBezTo>
                  <a:pt x="42556" y="-42556"/>
                  <a:pt x="111553" y="-42556"/>
                  <a:pt x="154109"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Tree>
    <p:extLst>
      <p:ext uri="{BB962C8B-B14F-4D97-AF65-F5344CB8AC3E}">
        <p14:creationId xmlns:p14="http://schemas.microsoft.com/office/powerpoint/2010/main" val="83648993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20A82D3-858A-408C-F168-D675C50BCA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7250" y="425450"/>
            <a:ext cx="7429500" cy="4292600"/>
          </a:xfrm>
          <a:prstGeom prst="rect">
            <a:avLst/>
          </a:prstGeom>
        </p:spPr>
      </p:pic>
    </p:spTree>
    <p:extLst>
      <p:ext uri="{BB962C8B-B14F-4D97-AF65-F5344CB8AC3E}">
        <p14:creationId xmlns:p14="http://schemas.microsoft.com/office/powerpoint/2010/main" val="64791942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5B9B03D-D7E2-8730-AEE1-2B4BC82889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14076" y="0"/>
            <a:ext cx="5115847" cy="5143500"/>
          </a:xfrm>
          <a:prstGeom prst="rect">
            <a:avLst/>
          </a:prstGeom>
        </p:spPr>
      </p:pic>
    </p:spTree>
    <p:extLst>
      <p:ext uri="{BB962C8B-B14F-4D97-AF65-F5344CB8AC3E}">
        <p14:creationId xmlns:p14="http://schemas.microsoft.com/office/powerpoint/2010/main" val="389179807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rgbClr val="57A7BD"/>
        </a:solid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ko-KR" dirty="0">
                <a:solidFill>
                  <a:schemeClr val="bg1"/>
                </a:solidFill>
              </a:rPr>
              <a:t>Thank you</a:t>
            </a:r>
            <a:endParaRPr lang="ko-KR" altLang="en-US" dirty="0">
              <a:solidFill>
                <a:schemeClr val="bg1"/>
              </a:solidFill>
            </a:endParaRPr>
          </a:p>
        </p:txBody>
      </p:sp>
    </p:spTree>
    <p:extLst>
      <p:ext uri="{BB962C8B-B14F-4D97-AF65-F5344CB8AC3E}">
        <p14:creationId xmlns:p14="http://schemas.microsoft.com/office/powerpoint/2010/main" val="61455909"/>
      </p:ext>
    </p:extLst>
  </p:cSld>
  <p:clrMapOvr>
    <a:masterClrMapping/>
  </p:clrMapOvr>
</p:sld>
</file>

<file path=ppt/theme/theme1.xml><?xml version="1.0" encoding="utf-8"?>
<a:theme xmlns:a="http://schemas.openxmlformats.org/drawingml/2006/main" name="Cover and End Slide Master">
  <a:themeElements>
    <a:clrScheme name="ALLPPT-COLOR-A24">
      <a:dk1>
        <a:sysClr val="windowText" lastClr="000000"/>
      </a:dk1>
      <a:lt1>
        <a:sysClr val="window" lastClr="FFFFFF"/>
      </a:lt1>
      <a:dk2>
        <a:srgbClr val="1F497D"/>
      </a:dk2>
      <a:lt2>
        <a:srgbClr val="EEECE1"/>
      </a:lt2>
      <a:accent1>
        <a:srgbClr val="57A7BD"/>
      </a:accent1>
      <a:accent2>
        <a:srgbClr val="69B6CC"/>
      </a:accent2>
      <a:accent3>
        <a:srgbClr val="57A7BD"/>
      </a:accent3>
      <a:accent4>
        <a:srgbClr val="69B6CC"/>
      </a:accent4>
      <a:accent5>
        <a:srgbClr val="57A7BD"/>
      </a:accent5>
      <a:accent6>
        <a:srgbClr val="69B6CC"/>
      </a:accent6>
      <a:hlink>
        <a:srgbClr val="3F3F3F"/>
      </a:hlink>
      <a:folHlink>
        <a:srgbClr val="3F3F3F"/>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ontents Slide Master">
  <a:themeElements>
    <a:clrScheme name="ALLPPT-COLOR-A24">
      <a:dk1>
        <a:sysClr val="windowText" lastClr="000000"/>
      </a:dk1>
      <a:lt1>
        <a:sysClr val="window" lastClr="FFFFFF"/>
      </a:lt1>
      <a:dk2>
        <a:srgbClr val="1F497D"/>
      </a:dk2>
      <a:lt2>
        <a:srgbClr val="EEECE1"/>
      </a:lt2>
      <a:accent1>
        <a:srgbClr val="57A7BD"/>
      </a:accent1>
      <a:accent2>
        <a:srgbClr val="69B6CC"/>
      </a:accent2>
      <a:accent3>
        <a:srgbClr val="57A7BD"/>
      </a:accent3>
      <a:accent4>
        <a:srgbClr val="69B6CC"/>
      </a:accent4>
      <a:accent5>
        <a:srgbClr val="57A7BD"/>
      </a:accent5>
      <a:accent6>
        <a:srgbClr val="69B6CC"/>
      </a:accent6>
      <a:hlink>
        <a:srgbClr val="3F3F3F"/>
      </a:hlink>
      <a:folHlink>
        <a:srgbClr val="3F3F3F"/>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defRPr dirty="0" smtClean="0"/>
        </a:defPPr>
      </a:lstStyle>
    </a:txDef>
  </a:objectDefaults>
  <a:extraClrSchemeLst/>
</a:theme>
</file>

<file path=ppt/theme/theme3.xml><?xml version="1.0" encoding="utf-8"?>
<a:theme xmlns:a="http://schemas.openxmlformats.org/drawingml/2006/main" name="Section Break Slide Master">
  <a:themeElements>
    <a:clrScheme name="ALLPPT-COLOR-A24">
      <a:dk1>
        <a:sysClr val="windowText" lastClr="000000"/>
      </a:dk1>
      <a:lt1>
        <a:sysClr val="window" lastClr="FFFFFF"/>
      </a:lt1>
      <a:dk2>
        <a:srgbClr val="1F497D"/>
      </a:dk2>
      <a:lt2>
        <a:srgbClr val="EEECE1"/>
      </a:lt2>
      <a:accent1>
        <a:srgbClr val="57A7BD"/>
      </a:accent1>
      <a:accent2>
        <a:srgbClr val="69B6CC"/>
      </a:accent2>
      <a:accent3>
        <a:srgbClr val="57A7BD"/>
      </a:accent3>
      <a:accent4>
        <a:srgbClr val="69B6CC"/>
      </a:accent4>
      <a:accent5>
        <a:srgbClr val="57A7BD"/>
      </a:accent5>
      <a:accent6>
        <a:srgbClr val="69B6CC"/>
      </a:accent6>
      <a:hlink>
        <a:srgbClr val="3F3F3F"/>
      </a:hlink>
      <a:folHlink>
        <a:srgbClr val="3F3F3F"/>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5189</TotalTime>
  <Words>16649</Words>
  <Application>Microsoft Macintosh PowerPoint</Application>
  <PresentationFormat>On-screen Show (16:9)</PresentationFormat>
  <Paragraphs>866</Paragraphs>
  <Slides>93</Slides>
  <Notes>0</Notes>
  <HiddenSlides>0</HiddenSlides>
  <MMClips>0</MMClips>
  <ScaleCrop>false</ScaleCrop>
  <HeadingPairs>
    <vt:vector size="6" baseType="variant">
      <vt:variant>
        <vt:lpstr>Fonts Used</vt:lpstr>
      </vt:variant>
      <vt:variant>
        <vt:i4>3</vt:i4>
      </vt:variant>
      <vt:variant>
        <vt:lpstr>Theme</vt:lpstr>
      </vt:variant>
      <vt:variant>
        <vt:i4>3</vt:i4>
      </vt:variant>
      <vt:variant>
        <vt:lpstr>Slide Titles</vt:lpstr>
      </vt:variant>
      <vt:variant>
        <vt:i4>93</vt:i4>
      </vt:variant>
    </vt:vector>
  </HeadingPairs>
  <TitlesOfParts>
    <vt:vector size="99" baseType="lpstr">
      <vt:lpstr>맑은 고딕</vt:lpstr>
      <vt:lpstr>Arial</vt:lpstr>
      <vt:lpstr>Calibri</vt:lpstr>
      <vt:lpstr>Cover and End Slide Master</vt:lpstr>
      <vt:lpstr>Contents Slide Master</vt:lpstr>
      <vt:lpstr>Section Break Slide Master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GoogleSlidesPPT.com;Allppt.com</dc:creator>
  <cp:lastModifiedBy>parsa mohammadrezaei</cp:lastModifiedBy>
  <cp:revision>141</cp:revision>
  <dcterms:created xsi:type="dcterms:W3CDTF">2016-12-05T23:26:54Z</dcterms:created>
  <dcterms:modified xsi:type="dcterms:W3CDTF">2024-04-10T02:33:45Z</dcterms:modified>
</cp:coreProperties>
</file>